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CC0000"/>
    <a:srgbClr val="969696"/>
    <a:srgbClr val="FFFF99"/>
    <a:srgbClr val="333300"/>
    <a:srgbClr val="CC6600"/>
    <a:srgbClr val="00FF00"/>
    <a:srgbClr val="33CC33"/>
    <a:srgbClr val="FF505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>
      <p:cViewPr>
        <p:scale>
          <a:sx n="75" d="100"/>
          <a:sy n="75" d="100"/>
        </p:scale>
        <p:origin x="-114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</dgm:pt>
    <dgm:pt modelId="{57D3751A-381F-4925-85F3-970732D0724C}" type="pres">
      <dgm:prSet presAssocID="{404B72F4-E423-4566-9075-C79FB6B3F1A6}" presName="linNode" presStyleCnt="0"/>
      <dgm:spPr/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</dgm:pt>
    <dgm:pt modelId="{DA924ADB-FDF0-4426-87F6-8F31584A1204}" type="pres">
      <dgm:prSet presAssocID="{FA72CDCF-513F-42AE-AA6B-33FE5A0D69F3}" presName="linNode" presStyleCnt="0"/>
      <dgm:spPr/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</dgm:pt>
    <dgm:pt modelId="{DF918B6B-0D16-40CA-8A25-2FF29C86CA0F}" type="pres">
      <dgm:prSet presAssocID="{3356C3AB-6320-4A80-8D88-EF220136040E}" presName="linNode" presStyleCnt="0"/>
      <dgm:spPr/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</dgm:pt>
    <dgm:pt modelId="{E5B3E592-71F1-4411-B031-066158838554}" type="pres">
      <dgm:prSet presAssocID="{3453FADF-8004-49D5-AA7C-E7DC08514572}" presName="linNode" presStyleCnt="0"/>
      <dgm:spPr/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D2E11-27EF-4C16-B9C1-0DBE840C3D5C}" type="doc">
      <dgm:prSet loTypeId="urn:microsoft.com/office/officeart/2005/8/layout/default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0361A36C-2BA2-40DE-B51E-D25F7479587D}">
      <dgm:prSet phldrT="[Text]"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0B231696-C4AF-4746-B4B1-13F68CA71220}" type="parTrans" cxnId="{195B861E-20AE-4FC0-9B95-DE472C1E9DCF}">
      <dgm:prSet/>
      <dgm:spPr/>
      <dgm:t>
        <a:bodyPr/>
        <a:lstStyle/>
        <a:p>
          <a:endParaRPr lang="pt-PT"/>
        </a:p>
      </dgm:t>
    </dgm:pt>
    <dgm:pt modelId="{90658466-7367-455E-BB67-56C6CB9D82FE}" type="sibTrans" cxnId="{195B861E-20AE-4FC0-9B95-DE472C1E9DCF}">
      <dgm:prSet/>
      <dgm:spPr/>
      <dgm:t>
        <a:bodyPr/>
        <a:lstStyle/>
        <a:p>
          <a:endParaRPr lang="pt-PT"/>
        </a:p>
      </dgm:t>
    </dgm:pt>
    <dgm:pt modelId="{87845E24-C88C-4D62-B46D-F2071093D550}">
      <dgm:prSet phldrT="[Text]"/>
      <dgm:spPr/>
      <dgm:t>
        <a:bodyPr/>
        <a:lstStyle/>
        <a:p>
          <a:r>
            <a:rPr lang="pt-PT" dirty="0" smtClean="0"/>
            <a:t>Consulta</a:t>
          </a:r>
          <a:endParaRPr lang="pt-PT" dirty="0"/>
        </a:p>
      </dgm:t>
    </dgm:pt>
    <dgm:pt modelId="{BD9D1CF9-404C-4CD5-BE56-031D54EB9B17}" type="parTrans" cxnId="{1A3ACD60-0175-454D-8DB6-65167D6AD27D}">
      <dgm:prSet/>
      <dgm:spPr/>
      <dgm:t>
        <a:bodyPr/>
        <a:lstStyle/>
        <a:p>
          <a:endParaRPr lang="pt-PT"/>
        </a:p>
      </dgm:t>
    </dgm:pt>
    <dgm:pt modelId="{9DE0E1BB-2465-4BEA-B368-17C0C76EDF84}" type="sibTrans" cxnId="{1A3ACD60-0175-454D-8DB6-65167D6AD27D}">
      <dgm:prSet/>
      <dgm:spPr/>
      <dgm:t>
        <a:bodyPr/>
        <a:lstStyle/>
        <a:p>
          <a:endParaRPr lang="pt-PT"/>
        </a:p>
      </dgm:t>
    </dgm:pt>
    <dgm:pt modelId="{CD073348-325A-4FA7-BE58-23ADED15686F}">
      <dgm:prSet phldrT="[Text]"/>
      <dgm:spPr/>
      <dgm:t>
        <a:bodyPr/>
        <a:lstStyle/>
        <a:p>
          <a:r>
            <a:rPr lang="pt-PT" dirty="0" smtClean="0"/>
            <a:t>Venda</a:t>
          </a:r>
          <a:endParaRPr lang="pt-PT" dirty="0"/>
        </a:p>
      </dgm:t>
    </dgm:pt>
    <dgm:pt modelId="{17C5F1C7-E6A3-4D6B-8577-B782C58F8440}" type="parTrans" cxnId="{EBF1AF62-897E-4161-B843-CF99482D72F9}">
      <dgm:prSet/>
      <dgm:spPr/>
      <dgm:t>
        <a:bodyPr/>
        <a:lstStyle/>
        <a:p>
          <a:endParaRPr lang="pt-PT"/>
        </a:p>
      </dgm:t>
    </dgm:pt>
    <dgm:pt modelId="{53042BB9-AF89-4D93-B475-8C2B1ADEDCE5}" type="sibTrans" cxnId="{EBF1AF62-897E-4161-B843-CF99482D72F9}">
      <dgm:prSet/>
      <dgm:spPr/>
      <dgm:t>
        <a:bodyPr/>
        <a:lstStyle/>
        <a:p>
          <a:endParaRPr lang="pt-PT"/>
        </a:p>
      </dgm:t>
    </dgm:pt>
    <dgm:pt modelId="{3112E19A-9FA0-40BC-A2B2-390ADCA7DAEA}">
      <dgm:prSet phldrT="[Text]"/>
      <dgm:spPr/>
      <dgm:t>
        <a:bodyPr/>
        <a:lstStyle/>
        <a:p>
          <a:r>
            <a:rPr lang="pt-PT" dirty="0" smtClean="0"/>
            <a:t>Administração</a:t>
          </a:r>
          <a:endParaRPr lang="pt-PT" dirty="0"/>
        </a:p>
      </dgm:t>
    </dgm:pt>
    <dgm:pt modelId="{D919639A-6E82-4DD0-B342-BE23F20D89D8}" type="parTrans" cxnId="{E668B2B3-96DA-488D-99AF-DBF19B6356FB}">
      <dgm:prSet/>
      <dgm:spPr/>
      <dgm:t>
        <a:bodyPr/>
        <a:lstStyle/>
        <a:p>
          <a:endParaRPr lang="pt-PT"/>
        </a:p>
      </dgm:t>
    </dgm:pt>
    <dgm:pt modelId="{26CFDDA9-C0DD-4305-A3F9-2059E23DBA07}" type="sibTrans" cxnId="{E668B2B3-96DA-488D-99AF-DBF19B6356FB}">
      <dgm:prSet/>
      <dgm:spPr/>
      <dgm:t>
        <a:bodyPr/>
        <a:lstStyle/>
        <a:p>
          <a:endParaRPr lang="pt-PT"/>
        </a:p>
      </dgm:t>
    </dgm:pt>
    <dgm:pt modelId="{0428D88E-ACBF-4111-850B-A92C47754B88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particulares</a:t>
          </a:r>
          <a:endParaRPr lang="pt-PT" dirty="0"/>
        </a:p>
      </dgm:t>
    </dgm:pt>
    <dgm:pt modelId="{10E9909C-234C-4FE9-9C5B-3AD695F7B7C9}" type="parTrans" cxnId="{D220619F-48FF-4524-ACD8-62E609F993F8}">
      <dgm:prSet/>
      <dgm:spPr/>
      <dgm:t>
        <a:bodyPr/>
        <a:lstStyle/>
        <a:p>
          <a:endParaRPr lang="pt-PT"/>
        </a:p>
      </dgm:t>
    </dgm:pt>
    <dgm:pt modelId="{846D3639-8182-4A23-811C-C583C618B17C}" type="sibTrans" cxnId="{D220619F-48FF-4524-ACD8-62E609F993F8}">
      <dgm:prSet/>
      <dgm:spPr/>
      <dgm:t>
        <a:bodyPr/>
        <a:lstStyle/>
        <a:p>
          <a:endParaRPr lang="pt-PT"/>
        </a:p>
      </dgm:t>
    </dgm:pt>
    <dgm:pt modelId="{DBD96300-1855-4850-A054-434C8EFD4A54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empresariais</a:t>
          </a:r>
          <a:endParaRPr lang="pt-PT" dirty="0"/>
        </a:p>
      </dgm:t>
    </dgm:pt>
    <dgm:pt modelId="{E0E1D2A3-387D-40F6-980A-A5763DBAFE37}" type="parTrans" cxnId="{CC68EF16-1BEE-4114-8882-B5D20B0C03C7}">
      <dgm:prSet/>
      <dgm:spPr/>
      <dgm:t>
        <a:bodyPr/>
        <a:lstStyle/>
        <a:p>
          <a:endParaRPr lang="pt-PT"/>
        </a:p>
      </dgm:t>
    </dgm:pt>
    <dgm:pt modelId="{BEFA714E-8E57-4203-B83B-1033741D08D3}" type="sibTrans" cxnId="{CC68EF16-1BEE-4114-8882-B5D20B0C03C7}">
      <dgm:prSet/>
      <dgm:spPr/>
      <dgm:t>
        <a:bodyPr/>
        <a:lstStyle/>
        <a:p>
          <a:endParaRPr lang="pt-PT"/>
        </a:p>
      </dgm:t>
    </dgm:pt>
    <dgm:pt modelId="{079B9C94-8074-4CFA-A8F0-9F9FCF63FD5B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produtos</a:t>
          </a:r>
          <a:endParaRPr lang="pt-PT" dirty="0"/>
        </a:p>
      </dgm:t>
    </dgm:pt>
    <dgm:pt modelId="{E11DC6D4-3A26-4A49-AE45-5B2F74077D81}" type="parTrans" cxnId="{3E5CF218-A441-4557-BE74-AA01F87A55A8}">
      <dgm:prSet/>
      <dgm:spPr/>
      <dgm:t>
        <a:bodyPr/>
        <a:lstStyle/>
        <a:p>
          <a:endParaRPr lang="pt-PT"/>
        </a:p>
      </dgm:t>
    </dgm:pt>
    <dgm:pt modelId="{99E835E0-E71A-4AD2-8099-9AB98E53D7A5}" type="sibTrans" cxnId="{3E5CF218-A441-4557-BE74-AA01F87A55A8}">
      <dgm:prSet/>
      <dgm:spPr/>
      <dgm:t>
        <a:bodyPr/>
        <a:lstStyle/>
        <a:p>
          <a:endParaRPr lang="pt-PT"/>
        </a:p>
      </dgm:t>
    </dgm:pt>
    <dgm:pt modelId="{F5505664-EED7-49DE-9A49-C718A2174036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categorias</a:t>
          </a:r>
          <a:endParaRPr lang="pt-PT" dirty="0"/>
        </a:p>
      </dgm:t>
    </dgm:pt>
    <dgm:pt modelId="{C0903D2C-434E-40D6-AE2B-CE5D414D853E}" type="parTrans" cxnId="{4E86D497-92A8-466F-90B5-1FDB5BB0313A}">
      <dgm:prSet/>
      <dgm:spPr/>
      <dgm:t>
        <a:bodyPr/>
        <a:lstStyle/>
        <a:p>
          <a:endParaRPr lang="pt-PT"/>
        </a:p>
      </dgm:t>
    </dgm:pt>
    <dgm:pt modelId="{CCBA814E-E7D5-47BE-A3DA-8793B133DA64}" type="sibTrans" cxnId="{4E86D497-92A8-466F-90B5-1FDB5BB0313A}">
      <dgm:prSet/>
      <dgm:spPr/>
      <dgm:t>
        <a:bodyPr/>
        <a:lstStyle/>
        <a:p>
          <a:endParaRPr lang="pt-PT"/>
        </a:p>
      </dgm:t>
    </dgm:pt>
    <dgm:pt modelId="{9566B0A1-68B1-47D3-884E-3BC230CF6CA6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encomendas</a:t>
          </a:r>
          <a:endParaRPr lang="pt-PT" dirty="0"/>
        </a:p>
      </dgm:t>
    </dgm:pt>
    <dgm:pt modelId="{19BA79CE-17D7-454C-AE02-92FA86B05E95}" type="parTrans" cxnId="{160AB635-BE11-42CB-8120-93614A1928F5}">
      <dgm:prSet/>
      <dgm:spPr/>
      <dgm:t>
        <a:bodyPr/>
        <a:lstStyle/>
        <a:p>
          <a:endParaRPr lang="pt-PT"/>
        </a:p>
      </dgm:t>
    </dgm:pt>
    <dgm:pt modelId="{603BBFAC-F518-4458-B540-DB3DE75B47C0}" type="sibTrans" cxnId="{160AB635-BE11-42CB-8120-93614A1928F5}">
      <dgm:prSet/>
      <dgm:spPr/>
      <dgm:t>
        <a:bodyPr/>
        <a:lstStyle/>
        <a:p>
          <a:endParaRPr lang="pt-PT"/>
        </a:p>
      </dgm:t>
    </dgm:pt>
    <dgm:pt modelId="{DF4BF25C-52EE-4C0C-88B8-F860957FADD0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endParaRPr lang="pt-PT" dirty="0"/>
        </a:p>
      </dgm:t>
    </dgm:pt>
    <dgm:pt modelId="{CAB794E4-AB47-4263-B7C9-9F110F22147F}" type="parTrans" cxnId="{42C52444-DE11-4B9A-A43C-EC38D992A7E0}">
      <dgm:prSet/>
      <dgm:spPr/>
      <dgm:t>
        <a:bodyPr/>
        <a:lstStyle/>
        <a:p>
          <a:endParaRPr lang="pt-PT"/>
        </a:p>
      </dgm:t>
    </dgm:pt>
    <dgm:pt modelId="{88A5371A-8777-4570-A1D9-22394878F03C}" type="sibTrans" cxnId="{42C52444-DE11-4B9A-A43C-EC38D992A7E0}">
      <dgm:prSet/>
      <dgm:spPr/>
      <dgm:t>
        <a:bodyPr/>
        <a:lstStyle/>
        <a:p>
          <a:endParaRPr lang="pt-PT"/>
        </a:p>
      </dgm:t>
    </dgm:pt>
    <dgm:pt modelId="{E59E28E9-521F-4F46-99FC-F7685D6DEB79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variantes</a:t>
          </a:r>
          <a:r>
            <a:rPr lang="pt-PT" dirty="0" smtClean="0"/>
            <a:t> de </a:t>
          </a:r>
          <a:r>
            <a:rPr lang="pt-PT" dirty="0" err="1" smtClean="0"/>
            <a:t>produto</a:t>
          </a:r>
          <a:endParaRPr lang="pt-PT" dirty="0"/>
        </a:p>
      </dgm:t>
    </dgm:pt>
    <dgm:pt modelId="{3646F7C4-D350-488C-A356-DB836AC20FAA}" type="parTrans" cxnId="{7E040037-D6A9-4707-8E6F-64AC24B0E925}">
      <dgm:prSet/>
      <dgm:spPr/>
      <dgm:t>
        <a:bodyPr/>
        <a:lstStyle/>
        <a:p>
          <a:endParaRPr lang="pt-PT"/>
        </a:p>
      </dgm:t>
    </dgm:pt>
    <dgm:pt modelId="{D63E986C-F5EB-4B60-9DC6-72B516932264}" type="sibTrans" cxnId="{7E040037-D6A9-4707-8E6F-64AC24B0E925}">
      <dgm:prSet/>
      <dgm:spPr/>
      <dgm:t>
        <a:bodyPr/>
        <a:lstStyle/>
        <a:p>
          <a:endParaRPr lang="pt-PT"/>
        </a:p>
      </dgm:t>
    </dgm:pt>
    <dgm:pt modelId="{66E97E47-D166-422B-B052-1E8680927264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taxa</a:t>
          </a:r>
          <a:r>
            <a:rPr lang="pt-PT" dirty="0" smtClean="0"/>
            <a:t> de IVA</a:t>
          </a:r>
          <a:endParaRPr lang="pt-PT" dirty="0"/>
        </a:p>
      </dgm:t>
    </dgm:pt>
    <dgm:pt modelId="{26BDC737-80D7-4110-A84B-86E0ACE09BF6}" type="parTrans" cxnId="{235ECE69-809C-4F8A-B9F9-5D676B2BCAD6}">
      <dgm:prSet/>
      <dgm:spPr/>
      <dgm:t>
        <a:bodyPr/>
        <a:lstStyle/>
        <a:p>
          <a:endParaRPr lang="pt-PT"/>
        </a:p>
      </dgm:t>
    </dgm:pt>
    <dgm:pt modelId="{68FE83C5-8AAF-44CC-80FA-48B50F56A7B5}" type="sibTrans" cxnId="{235ECE69-809C-4F8A-B9F9-5D676B2BCAD6}">
      <dgm:prSet/>
      <dgm:spPr/>
      <dgm:t>
        <a:bodyPr/>
        <a:lstStyle/>
        <a:p>
          <a:endParaRPr lang="pt-PT"/>
        </a:p>
      </dgm:t>
    </dgm:pt>
    <dgm:pt modelId="{C5074A24-D81D-4706-AF26-A87AD2570B7F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categoria</a:t>
          </a:r>
          <a:endParaRPr lang="pt-PT" dirty="0"/>
        </a:p>
      </dgm:t>
    </dgm:pt>
    <dgm:pt modelId="{F4F4D164-77D2-4099-95AA-BA671249B94A}" type="parTrans" cxnId="{5C7D4DBC-A808-46B1-9A07-C2650989C65B}">
      <dgm:prSet/>
      <dgm:spPr/>
      <dgm:t>
        <a:bodyPr/>
        <a:lstStyle/>
        <a:p>
          <a:endParaRPr lang="pt-PT"/>
        </a:p>
      </dgm:t>
    </dgm:pt>
    <dgm:pt modelId="{E2CFE7A5-3F07-498B-BCA2-1E3BE1868D7E}" type="sibTrans" cxnId="{5C7D4DBC-A808-46B1-9A07-C2650989C65B}">
      <dgm:prSet/>
      <dgm:spPr/>
      <dgm:t>
        <a:bodyPr/>
        <a:lstStyle/>
        <a:p>
          <a:endParaRPr lang="pt-PT"/>
        </a:p>
      </dgm:t>
    </dgm:pt>
    <dgm:pt modelId="{2402AFF9-1A9C-4083-8784-EED768372CC8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critério</a:t>
          </a:r>
          <a:r>
            <a:rPr lang="pt-PT" dirty="0" smtClean="0"/>
            <a:t> de </a:t>
          </a:r>
          <a:r>
            <a:rPr lang="pt-PT" dirty="0" err="1" smtClean="0"/>
            <a:t>pesquisa</a:t>
          </a:r>
          <a:endParaRPr lang="pt-PT" dirty="0"/>
        </a:p>
      </dgm:t>
    </dgm:pt>
    <dgm:pt modelId="{8706CA51-B865-4979-8B65-9AEB7C6B34B5}" type="parTrans" cxnId="{A6A71776-1EEA-485C-9BC0-9987B1BCE98C}">
      <dgm:prSet/>
      <dgm:spPr/>
      <dgm:t>
        <a:bodyPr/>
        <a:lstStyle/>
        <a:p>
          <a:endParaRPr lang="pt-PT"/>
        </a:p>
      </dgm:t>
    </dgm:pt>
    <dgm:pt modelId="{CF7AE360-DF14-4412-864D-E7EA340C744F}" type="sibTrans" cxnId="{A6A71776-1EEA-485C-9BC0-9987B1BCE98C}">
      <dgm:prSet/>
      <dgm:spPr/>
      <dgm:t>
        <a:bodyPr/>
        <a:lstStyle/>
        <a:p>
          <a:endParaRPr lang="pt-PT"/>
        </a:p>
      </dgm:t>
    </dgm:pt>
    <dgm:pt modelId="{ADFD7CF9-BE7A-4D9E-A4A8-70888A48E93F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r>
            <a:rPr lang="pt-PT" dirty="0" smtClean="0"/>
            <a:t> a </a:t>
          </a:r>
          <a:r>
            <a:rPr lang="pt-PT" dirty="0" err="1" smtClean="0"/>
            <a:t>encomenda</a:t>
          </a:r>
          <a:endParaRPr lang="pt-PT" dirty="0"/>
        </a:p>
      </dgm:t>
    </dgm:pt>
    <dgm:pt modelId="{739A67DD-D6A0-48A3-9F38-4C5457B5CAF5}" type="parTrans" cxnId="{81080216-8E3D-4C3E-AB01-34CEC4DC275A}">
      <dgm:prSet/>
      <dgm:spPr/>
      <dgm:t>
        <a:bodyPr/>
        <a:lstStyle/>
        <a:p>
          <a:endParaRPr lang="pt-PT"/>
        </a:p>
      </dgm:t>
    </dgm:pt>
    <dgm:pt modelId="{16054931-3D1C-4950-B539-001AD3319713}" type="sibTrans" cxnId="{81080216-8E3D-4C3E-AB01-34CEC4DC275A}">
      <dgm:prSet/>
      <dgm:spPr/>
      <dgm:t>
        <a:bodyPr/>
        <a:lstStyle/>
        <a:p>
          <a:endParaRPr lang="pt-PT"/>
        </a:p>
      </dgm:t>
    </dgm:pt>
    <dgm:pt modelId="{7A44A5D9-E517-48A8-9F19-D56946372B7F}" type="pres">
      <dgm:prSet presAssocID="{F51D2E11-27EF-4C16-B9C1-0DBE840C3D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371EA1A-8A0C-495A-A1D3-FF90748F7CCB}" type="pres">
      <dgm:prSet presAssocID="{0361A36C-2BA2-40DE-B51E-D25F747958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D6632E-B2FE-43E3-9A44-AA64BB084B89}" type="pres">
      <dgm:prSet presAssocID="{90658466-7367-455E-BB67-56C6CB9D82FE}" presName="sibTrans" presStyleCnt="0"/>
      <dgm:spPr/>
      <dgm:t>
        <a:bodyPr/>
        <a:lstStyle/>
        <a:p>
          <a:endParaRPr lang="pt-PT"/>
        </a:p>
      </dgm:t>
    </dgm:pt>
    <dgm:pt modelId="{20AE199A-B62C-4349-B1BF-CB5991ABDE03}" type="pres">
      <dgm:prSet presAssocID="{87845E24-C88C-4D62-B46D-F2071093D5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6D0965B-1103-4320-AC09-4C42F5D95257}" type="pres">
      <dgm:prSet presAssocID="{9DE0E1BB-2465-4BEA-B368-17C0C76EDF84}" presName="sibTrans" presStyleCnt="0"/>
      <dgm:spPr/>
      <dgm:t>
        <a:bodyPr/>
        <a:lstStyle/>
        <a:p>
          <a:endParaRPr lang="pt-PT"/>
        </a:p>
      </dgm:t>
    </dgm:pt>
    <dgm:pt modelId="{6ACF8CCC-E07A-4D56-BB44-3BDDC7FF6BB6}" type="pres">
      <dgm:prSet presAssocID="{CD073348-325A-4FA7-BE58-23ADED1568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16A82-77E1-4139-8E26-E86CF9D90B49}" type="pres">
      <dgm:prSet presAssocID="{53042BB9-AF89-4D93-B475-8C2B1ADEDCE5}" presName="sibTrans" presStyleCnt="0"/>
      <dgm:spPr/>
      <dgm:t>
        <a:bodyPr/>
        <a:lstStyle/>
        <a:p>
          <a:endParaRPr lang="pt-PT"/>
        </a:p>
      </dgm:t>
    </dgm:pt>
    <dgm:pt modelId="{077BD16D-573C-49FF-88A1-086C05226293}" type="pres">
      <dgm:prSet presAssocID="{3112E19A-9FA0-40BC-A2B2-390ADCA7DAE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1841193-CF86-4328-9767-5194F4DE3B1C}" type="presOf" srcId="{3112E19A-9FA0-40BC-A2B2-390ADCA7DAEA}" destId="{077BD16D-573C-49FF-88A1-086C05226293}" srcOrd="0" destOrd="0" presId="urn:microsoft.com/office/officeart/2005/8/layout/default"/>
    <dgm:cxn modelId="{D6D5D034-4581-45CE-9AD4-9952A0A7457D}" type="presOf" srcId="{E59E28E9-521F-4F46-99FC-F7685D6DEB79}" destId="{077BD16D-573C-49FF-88A1-086C05226293}" srcOrd="0" destOrd="2" presId="urn:microsoft.com/office/officeart/2005/8/layout/default"/>
    <dgm:cxn modelId="{C8061A55-9668-42EC-BD9F-79053D6E94D5}" type="presOf" srcId="{0361A36C-2BA2-40DE-B51E-D25F7479587D}" destId="{8371EA1A-8A0C-495A-A1D3-FF90748F7CCB}" srcOrd="0" destOrd="0" presId="urn:microsoft.com/office/officeart/2005/8/layout/default"/>
    <dgm:cxn modelId="{844060D0-9415-4D72-B999-D8F2A0D95806}" type="presOf" srcId="{0428D88E-ACBF-4111-850B-A92C47754B88}" destId="{8371EA1A-8A0C-495A-A1D3-FF90748F7CCB}" srcOrd="0" destOrd="1" presId="urn:microsoft.com/office/officeart/2005/8/layout/default"/>
    <dgm:cxn modelId="{CC68EF16-1BEE-4114-8882-B5D20B0C03C7}" srcId="{0361A36C-2BA2-40DE-B51E-D25F7479587D}" destId="{DBD96300-1855-4850-A054-434C8EFD4A54}" srcOrd="1" destOrd="0" parTransId="{E0E1D2A3-387D-40F6-980A-A5763DBAFE37}" sibTransId="{BEFA714E-8E57-4203-B83B-1033741D08D3}"/>
    <dgm:cxn modelId="{D1014468-2A9D-4E4F-83D0-11238EB7FCD6}" type="presOf" srcId="{079B9C94-8074-4CFA-A8F0-9F9FCF63FD5B}" destId="{20AE199A-B62C-4349-B1BF-CB5991ABDE03}" srcOrd="0" destOrd="1" presId="urn:microsoft.com/office/officeart/2005/8/layout/default"/>
    <dgm:cxn modelId="{195B861E-20AE-4FC0-9B95-DE472C1E9DCF}" srcId="{F51D2E11-27EF-4C16-B9C1-0DBE840C3D5C}" destId="{0361A36C-2BA2-40DE-B51E-D25F7479587D}" srcOrd="0" destOrd="0" parTransId="{0B231696-C4AF-4746-B4B1-13F68CA71220}" sibTransId="{90658466-7367-455E-BB67-56C6CB9D82FE}"/>
    <dgm:cxn modelId="{5C7D4DBC-A808-46B1-9A07-C2650989C65B}" srcId="{079B9C94-8074-4CFA-A8F0-9F9FCF63FD5B}" destId="{C5074A24-D81D-4706-AF26-A87AD2570B7F}" srcOrd="0" destOrd="0" parTransId="{F4F4D164-77D2-4099-95AA-BA671249B94A}" sibTransId="{E2CFE7A5-3F07-498B-BCA2-1E3BE1868D7E}"/>
    <dgm:cxn modelId="{E34EF44B-3EB6-4E82-B384-072FDE1B21F6}" type="presOf" srcId="{9566B0A1-68B1-47D3-884E-3BC230CF6CA6}" destId="{6ACF8CCC-E07A-4D56-BB44-3BDDC7FF6BB6}" srcOrd="0" destOrd="1" presId="urn:microsoft.com/office/officeart/2005/8/layout/default"/>
    <dgm:cxn modelId="{3E5CF218-A441-4557-BE74-AA01F87A55A8}" srcId="{87845E24-C88C-4D62-B46D-F2071093D550}" destId="{079B9C94-8074-4CFA-A8F0-9F9FCF63FD5B}" srcOrd="0" destOrd="0" parTransId="{E11DC6D4-3A26-4A49-AE45-5B2F74077D81}" sibTransId="{99E835E0-E71A-4AD2-8099-9AB98E53D7A5}"/>
    <dgm:cxn modelId="{E668B2B3-96DA-488D-99AF-DBF19B6356FB}" srcId="{F51D2E11-27EF-4C16-B9C1-0DBE840C3D5C}" destId="{3112E19A-9FA0-40BC-A2B2-390ADCA7DAEA}" srcOrd="3" destOrd="0" parTransId="{D919639A-6E82-4DD0-B342-BE23F20D89D8}" sibTransId="{26CFDDA9-C0DD-4305-A3F9-2059E23DBA07}"/>
    <dgm:cxn modelId="{92F1CFF6-12CC-4F27-878C-0204F92C65F6}" type="presOf" srcId="{87845E24-C88C-4D62-B46D-F2071093D550}" destId="{20AE199A-B62C-4349-B1BF-CB5991ABDE03}" srcOrd="0" destOrd="0" presId="urn:microsoft.com/office/officeart/2005/8/layout/default"/>
    <dgm:cxn modelId="{7E040037-D6A9-4707-8E6F-64AC24B0E925}" srcId="{3112E19A-9FA0-40BC-A2B2-390ADCA7DAEA}" destId="{E59E28E9-521F-4F46-99FC-F7685D6DEB79}" srcOrd="1" destOrd="0" parTransId="{3646F7C4-D350-488C-A356-DB836AC20FAA}" sibTransId="{D63E986C-F5EB-4B60-9DC6-72B516932264}"/>
    <dgm:cxn modelId="{1BEFBA66-CADB-4474-95B2-F78E63EE8696}" type="presOf" srcId="{C5074A24-D81D-4706-AF26-A87AD2570B7F}" destId="{20AE199A-B62C-4349-B1BF-CB5991ABDE03}" srcOrd="0" destOrd="2" presId="urn:microsoft.com/office/officeart/2005/8/layout/default"/>
    <dgm:cxn modelId="{C9FF6C1F-FB5F-47D6-A942-47EBE109B076}" type="presOf" srcId="{DF4BF25C-52EE-4C0C-88B8-F860957FADD0}" destId="{077BD16D-573C-49FF-88A1-086C05226293}" srcOrd="0" destOrd="1" presId="urn:microsoft.com/office/officeart/2005/8/layout/default"/>
    <dgm:cxn modelId="{D220619F-48FF-4524-ACD8-62E609F993F8}" srcId="{0361A36C-2BA2-40DE-B51E-D25F7479587D}" destId="{0428D88E-ACBF-4111-850B-A92C47754B88}" srcOrd="0" destOrd="0" parTransId="{10E9909C-234C-4FE9-9C5B-3AD695F7B7C9}" sibTransId="{846D3639-8182-4A23-811C-C583C618B17C}"/>
    <dgm:cxn modelId="{22EE6626-DD32-46AD-ADAA-761C12B64115}" type="presOf" srcId="{2402AFF9-1A9C-4083-8784-EED768372CC8}" destId="{20AE199A-B62C-4349-B1BF-CB5991ABDE03}" srcOrd="0" destOrd="3" presId="urn:microsoft.com/office/officeart/2005/8/layout/default"/>
    <dgm:cxn modelId="{EBF1AF62-897E-4161-B843-CF99482D72F9}" srcId="{F51D2E11-27EF-4C16-B9C1-0DBE840C3D5C}" destId="{CD073348-325A-4FA7-BE58-23ADED15686F}" srcOrd="2" destOrd="0" parTransId="{17C5F1C7-E6A3-4D6B-8577-B782C58F8440}" sibTransId="{53042BB9-AF89-4D93-B475-8C2B1ADEDCE5}"/>
    <dgm:cxn modelId="{A6A71776-1EEA-485C-9BC0-9987B1BCE98C}" srcId="{079B9C94-8074-4CFA-A8F0-9F9FCF63FD5B}" destId="{2402AFF9-1A9C-4083-8784-EED768372CC8}" srcOrd="1" destOrd="0" parTransId="{8706CA51-B865-4979-8B65-9AEB7C6B34B5}" sibTransId="{CF7AE360-DF14-4412-864D-E7EA340C744F}"/>
    <dgm:cxn modelId="{ABA8073A-830C-4158-BD75-6504065E2C84}" type="presOf" srcId="{F51D2E11-27EF-4C16-B9C1-0DBE840C3D5C}" destId="{7A44A5D9-E517-48A8-9F19-D56946372B7F}" srcOrd="0" destOrd="0" presId="urn:microsoft.com/office/officeart/2005/8/layout/default"/>
    <dgm:cxn modelId="{4E86D497-92A8-466F-90B5-1FDB5BB0313A}" srcId="{87845E24-C88C-4D62-B46D-F2071093D550}" destId="{F5505664-EED7-49DE-9A49-C718A2174036}" srcOrd="1" destOrd="0" parTransId="{C0903D2C-434E-40D6-AE2B-CE5D414D853E}" sibTransId="{CCBA814E-E7D5-47BE-A3DA-8793B133DA64}"/>
    <dgm:cxn modelId="{160AB635-BE11-42CB-8120-93614A1928F5}" srcId="{CD073348-325A-4FA7-BE58-23ADED15686F}" destId="{9566B0A1-68B1-47D3-884E-3BC230CF6CA6}" srcOrd="0" destOrd="0" parTransId="{19BA79CE-17D7-454C-AE02-92FA86B05E95}" sibTransId="{603BBFAC-F518-4458-B540-DB3DE75B47C0}"/>
    <dgm:cxn modelId="{36A03563-F356-4DF0-9626-F750E2832A0F}" type="presOf" srcId="{ADFD7CF9-BE7A-4D9E-A4A8-70888A48E93F}" destId="{6ACF8CCC-E07A-4D56-BB44-3BDDC7FF6BB6}" srcOrd="0" destOrd="2" presId="urn:microsoft.com/office/officeart/2005/8/layout/default"/>
    <dgm:cxn modelId="{42C52444-DE11-4B9A-A43C-EC38D992A7E0}" srcId="{3112E19A-9FA0-40BC-A2B2-390ADCA7DAEA}" destId="{DF4BF25C-52EE-4C0C-88B8-F860957FADD0}" srcOrd="0" destOrd="0" parTransId="{CAB794E4-AB47-4263-B7C9-9F110F22147F}" sibTransId="{88A5371A-8777-4570-A1D9-22394878F03C}"/>
    <dgm:cxn modelId="{235ECE69-809C-4F8A-B9F9-5D676B2BCAD6}" srcId="{3112E19A-9FA0-40BC-A2B2-390ADCA7DAEA}" destId="{66E97E47-D166-422B-B052-1E8680927264}" srcOrd="2" destOrd="0" parTransId="{26BDC737-80D7-4110-A84B-86E0ACE09BF6}" sibTransId="{68FE83C5-8AAF-44CC-80FA-48B50F56A7B5}"/>
    <dgm:cxn modelId="{81080216-8E3D-4C3E-AB01-34CEC4DC275A}" srcId="{CD073348-325A-4FA7-BE58-23ADED15686F}" destId="{ADFD7CF9-BE7A-4D9E-A4A8-70888A48E93F}" srcOrd="1" destOrd="0" parTransId="{739A67DD-D6A0-48A3-9F38-4C5457B5CAF5}" sibTransId="{16054931-3D1C-4950-B539-001AD3319713}"/>
    <dgm:cxn modelId="{670BB51F-0915-43C8-88C8-98CE81E3EC5F}" type="presOf" srcId="{DBD96300-1855-4850-A054-434C8EFD4A54}" destId="{8371EA1A-8A0C-495A-A1D3-FF90748F7CCB}" srcOrd="0" destOrd="2" presId="urn:microsoft.com/office/officeart/2005/8/layout/default"/>
    <dgm:cxn modelId="{1A3ACD60-0175-454D-8DB6-65167D6AD27D}" srcId="{F51D2E11-27EF-4C16-B9C1-0DBE840C3D5C}" destId="{87845E24-C88C-4D62-B46D-F2071093D550}" srcOrd="1" destOrd="0" parTransId="{BD9D1CF9-404C-4CD5-BE56-031D54EB9B17}" sibTransId="{9DE0E1BB-2465-4BEA-B368-17C0C76EDF84}"/>
    <dgm:cxn modelId="{6CFA9598-C078-42AC-94A6-3449D2E8E7A9}" type="presOf" srcId="{66E97E47-D166-422B-B052-1E8680927264}" destId="{077BD16D-573C-49FF-88A1-086C05226293}" srcOrd="0" destOrd="3" presId="urn:microsoft.com/office/officeart/2005/8/layout/default"/>
    <dgm:cxn modelId="{CA6F0812-3105-4423-837E-A7BB386BC28E}" type="presOf" srcId="{CD073348-325A-4FA7-BE58-23ADED15686F}" destId="{6ACF8CCC-E07A-4D56-BB44-3BDDC7FF6BB6}" srcOrd="0" destOrd="0" presId="urn:microsoft.com/office/officeart/2005/8/layout/default"/>
    <dgm:cxn modelId="{886276A8-94A4-4044-B0C2-B9772A7B79D8}" type="presOf" srcId="{F5505664-EED7-49DE-9A49-C718A2174036}" destId="{20AE199A-B62C-4349-B1BF-CB5991ABDE03}" srcOrd="0" destOrd="4" presId="urn:microsoft.com/office/officeart/2005/8/layout/default"/>
    <dgm:cxn modelId="{A710F3A8-8EF5-4ECF-B972-A257A53FB438}" type="presParOf" srcId="{7A44A5D9-E517-48A8-9F19-D56946372B7F}" destId="{8371EA1A-8A0C-495A-A1D3-FF90748F7CCB}" srcOrd="0" destOrd="0" presId="urn:microsoft.com/office/officeart/2005/8/layout/default"/>
    <dgm:cxn modelId="{58326C2D-B0F0-4C60-B81E-2141D2169A58}" type="presParOf" srcId="{7A44A5D9-E517-48A8-9F19-D56946372B7F}" destId="{00D6632E-B2FE-43E3-9A44-AA64BB084B89}" srcOrd="1" destOrd="0" presId="urn:microsoft.com/office/officeart/2005/8/layout/default"/>
    <dgm:cxn modelId="{88BA92B1-548A-4354-BDCA-56B6AF115E56}" type="presParOf" srcId="{7A44A5D9-E517-48A8-9F19-D56946372B7F}" destId="{20AE199A-B62C-4349-B1BF-CB5991ABDE03}" srcOrd="2" destOrd="0" presId="urn:microsoft.com/office/officeart/2005/8/layout/default"/>
    <dgm:cxn modelId="{CAF74301-2832-4732-B8D4-4E0DBD2F13BE}" type="presParOf" srcId="{7A44A5D9-E517-48A8-9F19-D56946372B7F}" destId="{96D0965B-1103-4320-AC09-4C42F5D95257}" srcOrd="3" destOrd="0" presId="urn:microsoft.com/office/officeart/2005/8/layout/default"/>
    <dgm:cxn modelId="{F1019A4B-0AB9-48CC-9B89-783825DF188F}" type="presParOf" srcId="{7A44A5D9-E517-48A8-9F19-D56946372B7F}" destId="{6ACF8CCC-E07A-4D56-BB44-3BDDC7FF6BB6}" srcOrd="4" destOrd="0" presId="urn:microsoft.com/office/officeart/2005/8/layout/default"/>
    <dgm:cxn modelId="{60B66BC4-859D-4E8A-9961-9203092261E4}" type="presParOf" srcId="{7A44A5D9-E517-48A8-9F19-D56946372B7F}" destId="{08E16A82-77E1-4139-8E26-E86CF9D90B49}" srcOrd="5" destOrd="0" presId="urn:microsoft.com/office/officeart/2005/8/layout/default"/>
    <dgm:cxn modelId="{95982518-8127-4E9B-AFDD-2B221BE62A89}" type="presParOf" srcId="{7A44A5D9-E517-48A8-9F19-D56946372B7F}" destId="{077BD16D-573C-49FF-88A1-086C0522629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300061"/>
              <a:satOff val="0"/>
              <a:lumOff val="-6275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300061"/>
              <a:satOff val="0"/>
              <a:lumOff val="-6275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600122"/>
              <a:satOff val="0"/>
              <a:lumOff val="-12549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600122"/>
              <a:satOff val="0"/>
              <a:lumOff val="-12549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900183"/>
              <a:satOff val="0"/>
              <a:lumOff val="-18824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5">
              <a:hueOff val="900183"/>
              <a:satOff val="0"/>
              <a:lumOff val="-18824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138757"/>
              <a:satOff val="0"/>
              <a:lumOff val="-11667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277515"/>
              <a:satOff val="0"/>
              <a:lumOff val="-23334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416272"/>
              <a:satOff val="0"/>
              <a:lumOff val="-3500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555029"/>
              <a:satOff val="0"/>
              <a:lumOff val="-46667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1EA1A-8A0C-495A-A1D3-FF90748F7CC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Registo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particulares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empresariais</a:t>
          </a:r>
          <a:endParaRPr lang="pt-PT" sz="1700" kern="1200" dirty="0"/>
        </a:p>
      </dsp:txBody>
      <dsp:txXfrm>
        <a:off x="744" y="145603"/>
        <a:ext cx="2902148" cy="1741289"/>
      </dsp:txXfrm>
    </dsp:sp>
    <dsp:sp modelId="{20AE199A-B62C-4349-B1BF-CB5991ABDE03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Consulta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produtos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categoria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critério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pesquisa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categorias</a:t>
          </a:r>
          <a:endParaRPr lang="pt-PT" sz="1700" kern="1200" dirty="0"/>
        </a:p>
      </dsp:txBody>
      <dsp:txXfrm>
        <a:off x="3193107" y="145603"/>
        <a:ext cx="2902148" cy="1741289"/>
      </dsp:txXfrm>
    </dsp:sp>
    <dsp:sp modelId="{6ACF8CCC-E07A-4D56-BB44-3BDDC7FF6BB6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Venda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encomendas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encomenda</a:t>
          </a:r>
          <a:endParaRPr lang="pt-PT" sz="1700" kern="1200" dirty="0"/>
        </a:p>
      </dsp:txBody>
      <dsp:txXfrm>
        <a:off x="744" y="2177107"/>
        <a:ext cx="2902148" cy="1741289"/>
      </dsp:txXfrm>
    </dsp:sp>
    <dsp:sp modelId="{077BD16D-573C-49FF-88A1-086C05226293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Administração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variantes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taxa</a:t>
          </a:r>
          <a:r>
            <a:rPr lang="pt-PT" sz="1700" kern="1200" dirty="0" smtClean="0"/>
            <a:t> de IVA</a:t>
          </a:r>
          <a:endParaRPr lang="pt-PT" sz="1700" kern="1200" dirty="0"/>
        </a:p>
      </dsp:txBody>
      <dsp:txXfrm>
        <a:off x="3193107" y="2177107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43542" y="616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90600" y="1981200"/>
            <a:ext cx="7213600" cy="4419600"/>
            <a:chOff x="698500" y="1955802"/>
            <a:chExt cx="7213600" cy="4419600"/>
          </a:xfrm>
        </p:grpSpPr>
        <p:grpSp>
          <p:nvGrpSpPr>
            <p:cNvPr id="23" name="Group 22"/>
            <p:cNvGrpSpPr/>
            <p:nvPr/>
          </p:nvGrpSpPr>
          <p:grpSpPr>
            <a:xfrm>
              <a:off x="698500" y="1955802"/>
              <a:ext cx="6961416" cy="4419600"/>
              <a:chOff x="698500" y="1955802"/>
              <a:chExt cx="6961416" cy="4419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98500" y="1955802"/>
                <a:ext cx="6961416" cy="4419600"/>
              </a:xfrm>
              <a:prstGeom prst="roundRect">
                <a:avLst>
                  <a:gd name="adj" fmla="val 3101"/>
                </a:avLst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46768" y="2101850"/>
                <a:ext cx="609600" cy="418465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smtClean="0"/>
                  <a:t>3D</a:t>
                </a:r>
                <a:endParaRPr lang="pt-PT" sz="2400" dirty="0"/>
              </a:p>
            </p:txBody>
          </p:sp>
        </p:grpSp>
        <p:graphicFrame>
          <p:nvGraphicFramePr>
            <p:cNvPr id="8" name="Diagram 7"/>
            <p:cNvGraphicFramePr/>
            <p:nvPr/>
          </p:nvGraphicFramePr>
          <p:xfrm>
            <a:off x="1130300" y="2097313"/>
            <a:ext cx="6781800" cy="419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opera no sector do retalho e </a:t>
            </a:r>
            <a:r>
              <a:rPr lang="pt-PT" sz="3200" dirty="0" err="1" smtClean="0">
                <a:latin typeface="+mj-lt"/>
              </a:rPr>
              <a:t>adquire</a:t>
            </a:r>
            <a:r>
              <a:rPr lang="pt-PT" sz="3200" dirty="0" smtClean="0">
                <a:latin typeface="+mj-lt"/>
              </a:rPr>
              <a:t> lojas físicas em zonas de elevada concentração </a:t>
            </a:r>
            <a:r>
              <a:rPr lang="pt-PT" sz="3200" dirty="0" err="1" smtClean="0">
                <a:latin typeface="+mj-lt"/>
              </a:rPr>
              <a:t>populacional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Especificidade do negócio implica investimento inicial elevado na expansão do negócio</a:t>
            </a:r>
            <a:endParaRPr lang="pt-PT" sz="32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 </a:t>
            </a:r>
            <a:r>
              <a:rPr lang="pt-PT" sz="3200" dirty="0" err="1" smtClean="0">
                <a:latin typeface="+mj-lt"/>
              </a:rPr>
              <a:t>vista</a:t>
            </a:r>
            <a:r>
              <a:rPr lang="pt-PT" sz="3200" dirty="0" smtClean="0">
                <a:latin typeface="+mj-lt"/>
              </a:rPr>
              <a:t> à </a:t>
            </a:r>
            <a:r>
              <a:rPr lang="pt-PT" sz="3200" dirty="0" err="1" smtClean="0">
                <a:latin typeface="+mj-lt"/>
              </a:rPr>
              <a:t>redução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custos</a:t>
            </a:r>
            <a:r>
              <a:rPr lang="pt-PT" sz="3200" dirty="0" smtClean="0">
                <a:latin typeface="+mj-lt"/>
              </a:rPr>
              <a:t>, a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viu-se </a:t>
            </a:r>
            <a:r>
              <a:rPr lang="pt-PT" sz="3200" dirty="0" err="1" smtClean="0">
                <a:latin typeface="+mj-lt"/>
              </a:rPr>
              <a:t>forçada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desmaterializar</a:t>
            </a:r>
            <a:r>
              <a:rPr lang="pt-PT" sz="3200" dirty="0" smtClean="0">
                <a:latin typeface="+mj-lt"/>
              </a:rPr>
              <a:t>, </a:t>
            </a:r>
            <a:r>
              <a:rPr lang="pt-PT" sz="3200" dirty="0" err="1" smtClean="0">
                <a:latin typeface="+mj-lt"/>
              </a:rPr>
              <a:t>passando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operar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regime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parcerias</a:t>
            </a:r>
            <a:r>
              <a:rPr lang="pt-PT" sz="3200" dirty="0" smtClean="0">
                <a:latin typeface="+mj-lt"/>
              </a:rPr>
              <a:t> num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e-commerce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5766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50292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455663"/>
            <a:ext cx="685800" cy="7620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8424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4129089"/>
            <a:ext cx="15240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3434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7362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8710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3685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2824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Opção </a:t>
            </a:r>
            <a:r>
              <a:rPr lang="pt-PT" sz="3200" dirty="0" err="1" smtClean="0">
                <a:latin typeface="+mj-lt"/>
              </a:rPr>
              <a:t>por</a:t>
            </a:r>
            <a:r>
              <a:rPr lang="pt-PT" sz="3200" dirty="0" smtClean="0">
                <a:latin typeface="+mj-lt"/>
              </a:rPr>
              <a:t> desenvolvimento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solução </a:t>
            </a:r>
            <a:r>
              <a:rPr lang="pt-PT" sz="3200" dirty="0" err="1" smtClean="0">
                <a:latin typeface="+mj-lt"/>
              </a:rPr>
              <a:t>que</a:t>
            </a:r>
            <a:r>
              <a:rPr lang="pt-PT" sz="3200" dirty="0" smtClean="0">
                <a:latin typeface="+mj-lt"/>
              </a:rPr>
              <a:t> dê </a:t>
            </a:r>
            <a:r>
              <a:rPr lang="pt-PT" sz="3200" dirty="0" err="1" smtClean="0">
                <a:latin typeface="+mj-lt"/>
              </a:rPr>
              <a:t>suporte</a:t>
            </a:r>
            <a:r>
              <a:rPr lang="pt-PT" sz="3200" dirty="0" smtClean="0">
                <a:latin typeface="+mj-lt"/>
              </a:rPr>
              <a:t> aos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0" y="491698"/>
            <a:ext cx="3310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1567216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56096" y="4690872"/>
            <a:ext cx="569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3896" y="4114800"/>
            <a:ext cx="2536208" cy="2209800"/>
            <a:chOff x="3919185" y="1836760"/>
            <a:chExt cx="2536208" cy="2209800"/>
          </a:xfrm>
        </p:grpSpPr>
        <p:graphicFrame>
          <p:nvGraphicFramePr>
            <p:cNvPr id="14" name="Diagram 13"/>
            <p:cNvGraphicFramePr/>
            <p:nvPr/>
          </p:nvGraphicFramePr>
          <p:xfrm>
            <a:off x="3919185" y="1836760"/>
            <a:ext cx="2536208" cy="2209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Isosceles Triangle 12"/>
            <p:cNvSpPr/>
            <p:nvPr/>
          </p:nvSpPr>
          <p:spPr>
            <a:xfrm>
              <a:off x="4951730" y="2895601"/>
              <a:ext cx="459096" cy="22868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b" anchorCtr="0">
              <a:noAutofit/>
            </a:bodyPr>
            <a:lstStyle/>
            <a:p>
              <a:pPr algn="ctr"/>
              <a:r>
                <a:rPr lang="pt-PT" sz="1200" spc="-150" dirty="0" smtClean="0">
                  <a:solidFill>
                    <a:schemeClr val="tx1"/>
                  </a:solidFill>
                </a:rPr>
                <a:t>IS-A</a:t>
              </a:r>
              <a:endParaRPr lang="pt-PT" sz="12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74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Codificação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do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Exemplo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143001" y="1489770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Introdução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Enunciado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Problema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Codificação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Exemplo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Código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Arquitectura </a:t>
            </a:r>
            <a:r>
              <a:rPr lang="pt-PT" sz="2800" dirty="0" err="1" smtClean="0">
                <a:latin typeface="+mj-lt"/>
              </a:rPr>
              <a:t>da</a:t>
            </a:r>
            <a:r>
              <a:rPr lang="pt-PT" sz="2800" dirty="0" smtClean="0">
                <a:latin typeface="+mj-lt"/>
              </a:rPr>
              <a:t> Solução</a:t>
            </a:r>
            <a:endParaRPr lang="pt-PT" sz="28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Utilização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Conclusões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1" y="710625"/>
            <a:ext cx="266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Agenda</a:t>
            </a:r>
            <a:endParaRPr lang="pt-PT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7480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Geração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Código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Codificação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Exemplo  &gt;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Geração 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da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Solução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15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Arquitectura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Solução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 .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9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Futuros</a:t>
            </a:r>
            <a:endParaRPr lang="pt-PT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470318" y="3175575"/>
            <a:ext cx="1955802" cy="901700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reeform 49"/>
          <p:cNvSpPr/>
          <p:nvPr/>
        </p:nvSpPr>
        <p:spPr>
          <a:xfrm>
            <a:off x="3561447" y="3223200"/>
            <a:ext cx="1771649" cy="822360"/>
          </a:xfrm>
          <a:custGeom>
            <a:avLst/>
            <a:gdLst>
              <a:gd name="connsiteX0" fmla="*/ 0 w 1927860"/>
              <a:gd name="connsiteY0" fmla="*/ 891540 h 899160"/>
              <a:gd name="connsiteX1" fmla="*/ 967740 w 1927860"/>
              <a:gd name="connsiteY1" fmla="*/ 0 h 899160"/>
              <a:gd name="connsiteX2" fmla="*/ 1927860 w 1927860"/>
              <a:gd name="connsiteY2" fmla="*/ 899160 h 899160"/>
              <a:gd name="connsiteX3" fmla="*/ 0 w 1927860"/>
              <a:gd name="connsiteY3" fmla="*/ 891540 h 899160"/>
              <a:gd name="connsiteX0" fmla="*/ 0 w 1951993"/>
              <a:gd name="connsiteY0" fmla="*/ 901883 h 901883"/>
              <a:gd name="connsiteX1" fmla="*/ 991873 w 1951993"/>
              <a:gd name="connsiteY1" fmla="*/ 0 h 901883"/>
              <a:gd name="connsiteX2" fmla="*/ 1951993 w 1951993"/>
              <a:gd name="connsiteY2" fmla="*/ 899160 h 901883"/>
              <a:gd name="connsiteX3" fmla="*/ 0 w 1951993"/>
              <a:gd name="connsiteY3" fmla="*/ 901883 h 901883"/>
              <a:gd name="connsiteX0" fmla="*/ 0 w 1972678"/>
              <a:gd name="connsiteY0" fmla="*/ 901883 h 901883"/>
              <a:gd name="connsiteX1" fmla="*/ 991873 w 1972678"/>
              <a:gd name="connsiteY1" fmla="*/ 0 h 901883"/>
              <a:gd name="connsiteX2" fmla="*/ 1972678 w 1972678"/>
              <a:gd name="connsiteY2" fmla="*/ 899160 h 901883"/>
              <a:gd name="connsiteX3" fmla="*/ 0 w 1972678"/>
              <a:gd name="connsiteY3" fmla="*/ 901883 h 901883"/>
              <a:gd name="connsiteX0" fmla="*/ 0 w 1972678"/>
              <a:gd name="connsiteY0" fmla="*/ 915673 h 915673"/>
              <a:gd name="connsiteX1" fmla="*/ 988425 w 1972678"/>
              <a:gd name="connsiteY1" fmla="*/ 0 h 915673"/>
              <a:gd name="connsiteX2" fmla="*/ 1972678 w 1972678"/>
              <a:gd name="connsiteY2" fmla="*/ 912950 h 915673"/>
              <a:gd name="connsiteX3" fmla="*/ 0 w 1972678"/>
              <a:gd name="connsiteY3" fmla="*/ 915673 h 9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678" h="915673">
                <a:moveTo>
                  <a:pt x="0" y="915673"/>
                </a:moveTo>
                <a:lnTo>
                  <a:pt x="988425" y="0"/>
                </a:lnTo>
                <a:lnTo>
                  <a:pt x="1972678" y="912950"/>
                </a:lnTo>
                <a:lnTo>
                  <a:pt x="0" y="915673"/>
                </a:ln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62200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822</TotalTime>
  <Words>966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77</cp:revision>
  <dcterms:created xsi:type="dcterms:W3CDTF">2006-08-16T00:00:00Z</dcterms:created>
  <dcterms:modified xsi:type="dcterms:W3CDTF">2010-10-06T00:19:05Z</dcterms:modified>
</cp:coreProperties>
</file>