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7" r:id="rId4"/>
    <p:sldId id="264" r:id="rId5"/>
    <p:sldId id="265" r:id="rId6"/>
    <p:sldId id="266" r:id="rId7"/>
    <p:sldId id="268" r:id="rId8"/>
    <p:sldId id="263" r:id="rId9"/>
    <p:sldId id="270" r:id="rId10"/>
    <p:sldId id="269" r:id="rId11"/>
    <p:sldId id="271" r:id="rId1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00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49" autoAdjust="0"/>
    <p:restoredTop sz="94660"/>
  </p:normalViewPr>
  <p:slideViewPr>
    <p:cSldViewPr>
      <p:cViewPr varScale="1">
        <p:scale>
          <a:sx n="75" d="100"/>
          <a:sy n="75" d="100"/>
        </p:scale>
        <p:origin x="-978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F589-1F38-4BF3-A97E-57DCE8FA8CDC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Elbow Connector 183"/>
          <p:cNvCxnSpPr>
            <a:stCxn id="18" idx="2"/>
            <a:endCxn id="129" idx="3"/>
          </p:cNvCxnSpPr>
          <p:nvPr/>
        </p:nvCxnSpPr>
        <p:spPr>
          <a:xfrm rot="5400000">
            <a:off x="5325763" y="4301566"/>
            <a:ext cx="1130914" cy="8048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"/>
          <p:cNvCxnSpPr>
            <a:stCxn id="5" idx="2"/>
            <a:endCxn id="18" idx="0"/>
          </p:cNvCxnSpPr>
          <p:nvPr/>
        </p:nvCxnSpPr>
        <p:spPr>
          <a:xfrm rot="16200000" flipH="1">
            <a:off x="5118499" y="2466568"/>
            <a:ext cx="938219" cy="14120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95942" y="157319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titulo</a:t>
            </a:r>
            <a:endParaRPr lang="en-US" sz="1200" dirty="0"/>
          </a:p>
        </p:txBody>
      </p:sp>
      <p:cxnSp>
        <p:nvCxnSpPr>
          <p:cNvPr id="81" name="Straight Connector 80"/>
          <p:cNvCxnSpPr>
            <a:endCxn id="73" idx="3"/>
          </p:cNvCxnSpPr>
          <p:nvPr/>
        </p:nvCxnSpPr>
        <p:spPr>
          <a:xfrm flipV="1">
            <a:off x="5238752" y="1886789"/>
            <a:ext cx="545503" cy="3992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595414" y="428625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dtEdicao</a:t>
            </a:r>
            <a:endParaRPr lang="en-US" sz="1200" dirty="0"/>
          </a:p>
        </p:txBody>
      </p:sp>
      <p:cxnSp>
        <p:nvCxnSpPr>
          <p:cNvPr id="93" name="Straight Connector 92"/>
          <p:cNvCxnSpPr>
            <a:stCxn id="35" idx="1"/>
            <a:endCxn id="88" idx="0"/>
          </p:cNvCxnSpPr>
          <p:nvPr/>
        </p:nvCxnSpPr>
        <p:spPr>
          <a:xfrm rot="10800000" flipV="1">
            <a:off x="2238356" y="3890134"/>
            <a:ext cx="477842" cy="3961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" idx="2"/>
            <a:endCxn id="35" idx="0"/>
          </p:cNvCxnSpPr>
          <p:nvPr/>
        </p:nvCxnSpPr>
        <p:spPr>
          <a:xfrm rot="5400000">
            <a:off x="3633383" y="2393545"/>
            <a:ext cx="938219" cy="15581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/>
          <p:cNvSpPr/>
          <p:nvPr/>
        </p:nvSpPr>
        <p:spPr>
          <a:xfrm>
            <a:off x="6810388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Editor</a:t>
            </a:r>
            <a:endParaRPr lang="en-US" dirty="0"/>
          </a:p>
        </p:txBody>
      </p:sp>
      <p:cxnSp>
        <p:nvCxnSpPr>
          <p:cNvPr id="108" name="Straight Connector 107"/>
          <p:cNvCxnSpPr>
            <a:stCxn id="114" idx="0"/>
            <a:endCxn id="100" idx="2"/>
          </p:cNvCxnSpPr>
          <p:nvPr/>
        </p:nvCxnSpPr>
        <p:spPr>
          <a:xfrm rot="16200000" flipV="1">
            <a:off x="7234650" y="2886467"/>
            <a:ext cx="473080" cy="1071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881826" y="317658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18" name="Oval 117"/>
          <p:cNvSpPr/>
          <p:nvPr/>
        </p:nvSpPr>
        <p:spPr>
          <a:xfrm>
            <a:off x="7667644" y="278605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pais</a:t>
            </a:r>
            <a:endParaRPr lang="en-US" sz="1200" dirty="0"/>
          </a:p>
        </p:txBody>
      </p:sp>
      <p:cxnSp>
        <p:nvCxnSpPr>
          <p:cNvPr id="122" name="Straight Connector 121"/>
          <p:cNvCxnSpPr>
            <a:stCxn id="118" idx="1"/>
            <a:endCxn id="100" idx="2"/>
          </p:cNvCxnSpPr>
          <p:nvPr/>
        </p:nvCxnSpPr>
        <p:spPr>
          <a:xfrm rot="16200000" flipV="1">
            <a:off x="7568606" y="2552511"/>
            <a:ext cx="136356" cy="4383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34" idx="7"/>
            <a:endCxn id="130" idx="2"/>
          </p:cNvCxnSpPr>
          <p:nvPr/>
        </p:nvCxnSpPr>
        <p:spPr>
          <a:xfrm rot="5400000" flipH="1" flipV="1">
            <a:off x="1925605" y="2542192"/>
            <a:ext cx="136356" cy="4589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66720" y="278605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1381100" y="317658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nacionalidade</a:t>
            </a:r>
            <a:endParaRPr lang="en-US" sz="1200" dirty="0"/>
          </a:p>
        </p:txBody>
      </p:sp>
      <p:cxnSp>
        <p:nvCxnSpPr>
          <p:cNvPr id="136" name="Straight Connector 135"/>
          <p:cNvCxnSpPr>
            <a:stCxn id="135" idx="0"/>
            <a:endCxn id="130" idx="2"/>
          </p:cNvCxnSpPr>
          <p:nvPr/>
        </p:nvCxnSpPr>
        <p:spPr>
          <a:xfrm rot="5400000" flipH="1" flipV="1">
            <a:off x="1887118" y="2840430"/>
            <a:ext cx="473080" cy="19923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3444864" y="564357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47" name="Oval 146"/>
          <p:cNvSpPr/>
          <p:nvPr/>
        </p:nvSpPr>
        <p:spPr>
          <a:xfrm>
            <a:off x="4238620" y="6062001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duracao</a:t>
            </a:r>
            <a:endParaRPr lang="en-US" sz="1200" dirty="0"/>
          </a:p>
        </p:txBody>
      </p:sp>
      <p:cxnSp>
        <p:nvCxnSpPr>
          <p:cNvPr id="148" name="Straight Connector 147"/>
          <p:cNvCxnSpPr>
            <a:stCxn id="129" idx="2"/>
            <a:endCxn id="149" idx="1"/>
          </p:cNvCxnSpPr>
          <p:nvPr/>
        </p:nvCxnSpPr>
        <p:spPr>
          <a:xfrm rot="16200000" flipH="1">
            <a:off x="4985520" y="5413908"/>
            <a:ext cx="194710" cy="4026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5095876" y="5658773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genero</a:t>
            </a:r>
            <a:endParaRPr lang="en-US" sz="1200" dirty="0"/>
          </a:p>
        </p:txBody>
      </p:sp>
      <p:cxnSp>
        <p:nvCxnSpPr>
          <p:cNvPr id="151" name="Straight Connector 150"/>
          <p:cNvCxnSpPr>
            <a:stCxn id="129" idx="2"/>
            <a:endCxn id="147" idx="0"/>
          </p:cNvCxnSpPr>
          <p:nvPr/>
        </p:nvCxnSpPr>
        <p:spPr>
          <a:xfrm rot="5400000">
            <a:off x="4609495" y="5789934"/>
            <a:ext cx="54413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9" idx="2"/>
            <a:endCxn id="146" idx="7"/>
          </p:cNvCxnSpPr>
          <p:nvPr/>
        </p:nvCxnSpPr>
        <p:spPr>
          <a:xfrm rot="5400000">
            <a:off x="4622242" y="5438061"/>
            <a:ext cx="179515" cy="339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Decision 166"/>
          <p:cNvSpPr/>
          <p:nvPr/>
        </p:nvSpPr>
        <p:spPr>
          <a:xfrm>
            <a:off x="3167050" y="2240782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Decision 167"/>
          <p:cNvSpPr/>
          <p:nvPr/>
        </p:nvSpPr>
        <p:spPr>
          <a:xfrm>
            <a:off x="5973784" y="4572008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Decision 168"/>
          <p:cNvSpPr/>
          <p:nvPr/>
        </p:nvSpPr>
        <p:spPr>
          <a:xfrm>
            <a:off x="3011474" y="4572008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/>
          <p:cNvCxnSpPr>
            <a:stCxn id="35" idx="2"/>
            <a:endCxn id="169" idx="0"/>
          </p:cNvCxnSpPr>
          <p:nvPr/>
        </p:nvCxnSpPr>
        <p:spPr>
          <a:xfrm rot="16200000" flipH="1">
            <a:off x="3110651" y="4351313"/>
            <a:ext cx="433464" cy="79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8" idx="2"/>
            <a:endCxn id="168" idx="0"/>
          </p:cNvCxnSpPr>
          <p:nvPr/>
        </p:nvCxnSpPr>
        <p:spPr>
          <a:xfrm rot="16200000" flipH="1">
            <a:off x="6076923" y="4355275"/>
            <a:ext cx="433464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67" idx="1"/>
            <a:endCxn id="130" idx="3"/>
          </p:cNvCxnSpPr>
          <p:nvPr/>
        </p:nvCxnSpPr>
        <p:spPr>
          <a:xfrm rot="10800000" flipV="1">
            <a:off x="2830498" y="2455095"/>
            <a:ext cx="336552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67" idx="3"/>
            <a:endCxn id="5" idx="1"/>
          </p:cNvCxnSpPr>
          <p:nvPr/>
        </p:nvCxnSpPr>
        <p:spPr>
          <a:xfrm>
            <a:off x="3806793" y="2455096"/>
            <a:ext cx="46754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10800000">
            <a:off x="3199325" y="4010664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5834069" y="2240782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/>
          <p:cNvCxnSpPr>
            <a:stCxn id="206" idx="3"/>
            <a:endCxn id="100" idx="1"/>
          </p:cNvCxnSpPr>
          <p:nvPr/>
        </p:nvCxnSpPr>
        <p:spPr>
          <a:xfrm>
            <a:off x="6473812" y="2455096"/>
            <a:ext cx="33657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206" idx="1"/>
            <a:endCxn id="5" idx="3"/>
          </p:cNvCxnSpPr>
          <p:nvPr/>
        </p:nvCxnSpPr>
        <p:spPr>
          <a:xfrm rot="10800000" flipV="1">
            <a:off x="5488785" y="2455095"/>
            <a:ext cx="345284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6244437" y="3988438"/>
            <a:ext cx="98436" cy="9843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/>
          <p:cNvGrpSpPr/>
          <p:nvPr/>
        </p:nvGrpSpPr>
        <p:grpSpPr>
          <a:xfrm>
            <a:off x="4109396" y="5158752"/>
            <a:ext cx="160974" cy="221934"/>
            <a:chOff x="4810124" y="4929199"/>
            <a:chExt cx="260352" cy="428627"/>
          </a:xfrm>
        </p:grpSpPr>
        <p:cxnSp>
          <p:nvCxnSpPr>
            <p:cNvPr id="240" name="Straight Connector 239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2" name="Straight Connector 241"/>
          <p:cNvCxnSpPr/>
          <p:nvPr/>
        </p:nvCxnSpPr>
        <p:spPr>
          <a:xfrm rot="16200000" flipH="1">
            <a:off x="3984668" y="5268875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16200000" flipH="1">
            <a:off x="6613587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16200000" flipH="1">
            <a:off x="6542149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0" name="Group 259"/>
          <p:cNvGrpSpPr/>
          <p:nvPr/>
        </p:nvGrpSpPr>
        <p:grpSpPr>
          <a:xfrm flipH="1">
            <a:off x="5496882" y="2344129"/>
            <a:ext cx="160974" cy="221934"/>
            <a:chOff x="4810124" y="4929199"/>
            <a:chExt cx="260352" cy="428627"/>
          </a:xfrm>
        </p:grpSpPr>
        <p:cxnSp>
          <p:nvCxnSpPr>
            <p:cNvPr id="261" name="Straight Connector 260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3" name="Oval 262"/>
          <p:cNvSpPr/>
          <p:nvPr/>
        </p:nvSpPr>
        <p:spPr>
          <a:xfrm>
            <a:off x="5659760" y="2405878"/>
            <a:ext cx="98436" cy="9843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 rot="10800000">
            <a:off x="6160462" y="4206879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0800000">
            <a:off x="3199325" y="4292606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5686432" y="3641725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EP</a:t>
            </a:r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>
            <a:off x="2716198" y="3641725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LP</a:t>
            </a:r>
            <a:endParaRPr lang="en-US" dirty="0"/>
          </a:p>
        </p:txBody>
      </p:sp>
      <p:sp>
        <p:nvSpPr>
          <p:cNvPr id="130" name="Flowchart: Process 129"/>
          <p:cNvSpPr/>
          <p:nvPr/>
        </p:nvSpPr>
        <p:spPr>
          <a:xfrm>
            <a:off x="1616052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Intérprete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>
            <a:off x="4595810" y="3000372"/>
            <a:ext cx="571504" cy="357190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000" dirty="0" smtClean="0"/>
              <a:t>IS-A</a:t>
            </a:r>
            <a:endParaRPr lang="en-US" sz="1000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4103681" y="2344129"/>
            <a:ext cx="160974" cy="221934"/>
            <a:chOff x="4810124" y="4929199"/>
            <a:chExt cx="260352" cy="428627"/>
          </a:xfrm>
        </p:grpSpPr>
        <p:cxnSp>
          <p:nvCxnSpPr>
            <p:cNvPr id="173" name="Straight Connector 172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6" name="Straight Connector 175"/>
          <p:cNvCxnSpPr/>
          <p:nvPr/>
        </p:nvCxnSpPr>
        <p:spPr>
          <a:xfrm rot="16200000" flipH="1">
            <a:off x="3972603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16200000" flipH="1">
            <a:off x="2835311" y="2454460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16200000" flipH="1">
            <a:off x="2763873" y="2454460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3"/>
          <p:cNvCxnSpPr>
            <a:stCxn id="169" idx="2"/>
            <a:endCxn id="129" idx="1"/>
          </p:cNvCxnSpPr>
          <p:nvPr/>
        </p:nvCxnSpPr>
        <p:spPr>
          <a:xfrm rot="16200000" flipH="1">
            <a:off x="3668431" y="4663550"/>
            <a:ext cx="268822" cy="942993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16200000" flipH="1">
            <a:off x="5516618" y="5268875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rot="10800000">
            <a:off x="3199325" y="4221168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10800000">
            <a:off x="6167446" y="4289748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 rot="10800000">
            <a:off x="5484817" y="5158752"/>
            <a:ext cx="160974" cy="221934"/>
            <a:chOff x="4810124" y="4929199"/>
            <a:chExt cx="260352" cy="428627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Flowchart: Process 128"/>
          <p:cNvSpPr/>
          <p:nvPr/>
        </p:nvSpPr>
        <p:spPr>
          <a:xfrm>
            <a:off x="4274339" y="5021048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Faixa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473704" y="492919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1..4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40168" y="492919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930643" y="212247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495929" y="212247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Flowchart: Decision 119"/>
          <p:cNvSpPr/>
          <p:nvPr/>
        </p:nvSpPr>
        <p:spPr>
          <a:xfrm>
            <a:off x="4561691" y="1487474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stCxn id="120" idx="2"/>
            <a:endCxn id="5" idx="0"/>
          </p:cNvCxnSpPr>
          <p:nvPr/>
        </p:nvCxnSpPr>
        <p:spPr>
          <a:xfrm rot="5400000">
            <a:off x="4736271" y="2061394"/>
            <a:ext cx="290585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5" idx="2"/>
            <a:endCxn id="120" idx="0"/>
          </p:cNvCxnSpPr>
          <p:nvPr/>
        </p:nvCxnSpPr>
        <p:spPr>
          <a:xfrm rot="16200000" flipH="1">
            <a:off x="4743413" y="1349323"/>
            <a:ext cx="276299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6200000" flipH="1">
            <a:off x="4881562" y="1911546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 rot="5400000">
            <a:off x="4801075" y="2009447"/>
            <a:ext cx="160974" cy="221934"/>
            <a:chOff x="4810124" y="4929199"/>
            <a:chExt cx="260352" cy="428627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Flowchart: Process 4"/>
          <p:cNvSpPr/>
          <p:nvPr/>
        </p:nvSpPr>
        <p:spPr>
          <a:xfrm>
            <a:off x="4274339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Album</a:t>
            </a:r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 rot="5400000" flipH="1">
            <a:off x="4881353" y="125669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 rot="16200000">
            <a:off x="4800866" y="1188704"/>
            <a:ext cx="160974" cy="221934"/>
            <a:chOff x="4810124" y="4929199"/>
            <a:chExt cx="260352" cy="428627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Flowchart: Process 114"/>
          <p:cNvSpPr/>
          <p:nvPr/>
        </p:nvSpPr>
        <p:spPr>
          <a:xfrm>
            <a:off x="4274339" y="714356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Loja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05321" y="1201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505321" y="200341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2666984" y="1204217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cxnSp>
        <p:nvCxnSpPr>
          <p:cNvPr id="163" name="Straight Connector 162"/>
          <p:cNvCxnSpPr>
            <a:stCxn id="162" idx="7"/>
            <a:endCxn id="115" idx="1"/>
          </p:cNvCxnSpPr>
          <p:nvPr/>
        </p:nvCxnSpPr>
        <p:spPr>
          <a:xfrm rot="5400000" flipH="1" flipV="1">
            <a:off x="3871820" y="855502"/>
            <a:ext cx="295255" cy="5097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81" y="823913"/>
            <a:ext cx="9773503" cy="489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3238488" y="214290"/>
            <a:ext cx="6500858" cy="3571900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6804265" y="870295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366850" y="2244985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4" name="Rounded Rectangle 73"/>
          <p:cNvSpPr/>
          <p:nvPr/>
        </p:nvSpPr>
        <p:spPr>
          <a:xfrm>
            <a:off x="5581428" y="340838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‘Services’</a:t>
            </a:r>
            <a:endParaRPr lang="pt-PT" sz="1200" i="1" dirty="0"/>
          </a:p>
        </p:txBody>
      </p:sp>
      <p:sp>
        <p:nvSpPr>
          <p:cNvPr id="86" name="Rounded Rectangle 85"/>
          <p:cNvSpPr/>
          <p:nvPr/>
        </p:nvSpPr>
        <p:spPr>
          <a:xfrm>
            <a:off x="3513044" y="2309121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7162816" y="2678380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1" name="Elbow Connector 237"/>
          <p:cNvCxnSpPr>
            <a:endCxn id="74" idx="2"/>
          </p:cNvCxnSpPr>
          <p:nvPr/>
        </p:nvCxnSpPr>
        <p:spPr>
          <a:xfrm rot="10800000">
            <a:off x="6474404" y="698029"/>
            <a:ext cx="321471" cy="48349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3366850" y="860453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96" name="Rounded Rectangle 95"/>
          <p:cNvSpPr/>
          <p:nvPr/>
        </p:nvSpPr>
        <p:spPr>
          <a:xfrm>
            <a:off x="6953263" y="944591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&lt;Entidade&gt;BaseService.cs</a:t>
            </a:r>
            <a:endParaRPr lang="pt-PT" sz="1200" dirty="0"/>
          </a:p>
        </p:txBody>
      </p:sp>
      <p:sp>
        <p:nvSpPr>
          <p:cNvPr id="97" name="Rounded Rectangle 96"/>
          <p:cNvSpPr/>
          <p:nvPr/>
        </p:nvSpPr>
        <p:spPr>
          <a:xfrm>
            <a:off x="4027254" y="1862944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3524240" y="1416399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&lt;Component&gt;Service.cs</a:t>
            </a:r>
            <a:endParaRPr lang="pt-PT" sz="1200" dirty="0"/>
          </a:p>
        </p:txBody>
      </p:sp>
      <p:cxnSp>
        <p:nvCxnSpPr>
          <p:cNvPr id="99" name="Elbow Connector 237"/>
          <p:cNvCxnSpPr>
            <a:stCxn id="95" idx="3"/>
            <a:endCxn id="74" idx="2"/>
          </p:cNvCxnSpPr>
          <p:nvPr/>
        </p:nvCxnSpPr>
        <p:spPr>
          <a:xfrm flipV="1">
            <a:off x="6152932" y="698028"/>
            <a:ext cx="321471" cy="71780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7464669" y="1879944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\Base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953264" y="1407374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&lt;Component&gt;BaseService.cs</a:t>
            </a:r>
            <a:endParaRPr lang="pt-PT" sz="1200" dirty="0"/>
          </a:p>
        </p:txBody>
      </p:sp>
      <p:sp>
        <p:nvSpPr>
          <p:cNvPr id="103" name="Rounded Rectangle 102"/>
          <p:cNvSpPr/>
          <p:nvPr/>
        </p:nvSpPr>
        <p:spPr>
          <a:xfrm>
            <a:off x="3524240" y="949353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&lt;Entidade&gt;Service.cs</a:t>
            </a:r>
            <a:endParaRPr lang="pt-PT" sz="1200" dirty="0"/>
          </a:p>
        </p:txBody>
      </p:sp>
      <p:sp>
        <p:nvSpPr>
          <p:cNvPr id="112" name="Rounded Rectangle 111"/>
          <p:cNvSpPr/>
          <p:nvPr/>
        </p:nvSpPr>
        <p:spPr>
          <a:xfrm>
            <a:off x="3371612" y="2995605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3517806" y="3059741"/>
            <a:ext cx="59415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114" name="Rounded Rectangle 113"/>
          <p:cNvSpPr/>
          <p:nvPr/>
        </p:nvSpPr>
        <p:spPr>
          <a:xfrm>
            <a:off x="7167578" y="3429000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6543686" y="2309121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‘Entity’</a:t>
            </a:r>
            <a:endParaRPr lang="pt-PT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666984" y="1000108"/>
            <a:ext cx="4883184" cy="4286280"/>
            <a:chOff x="2238356" y="714356"/>
            <a:chExt cx="4883184" cy="4286280"/>
          </a:xfrm>
        </p:grpSpPr>
        <p:cxnSp>
          <p:nvCxnSpPr>
            <p:cNvPr id="238" name="Elbow Connector 237"/>
            <p:cNvCxnSpPr>
              <a:endCxn id="153" idx="2"/>
            </p:cNvCxnSpPr>
            <p:nvPr/>
          </p:nvCxnSpPr>
          <p:spPr>
            <a:xfrm flipV="1">
              <a:off x="4381496" y="1357298"/>
              <a:ext cx="298452" cy="1997883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37"/>
            <p:cNvCxnSpPr>
              <a:endCxn id="153" idx="2"/>
            </p:cNvCxnSpPr>
            <p:nvPr/>
          </p:nvCxnSpPr>
          <p:spPr>
            <a:xfrm rot="10800000">
              <a:off x="4679948" y="1357298"/>
              <a:ext cx="369890" cy="1268422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Elbow Connector 237"/>
            <p:cNvCxnSpPr>
              <a:endCxn id="153" idx="2"/>
            </p:cNvCxnSpPr>
            <p:nvPr/>
          </p:nvCxnSpPr>
          <p:spPr>
            <a:xfrm rot="10800000">
              <a:off x="4679948" y="1357299"/>
              <a:ext cx="369890" cy="2785289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ounded Rectangle 152"/>
            <p:cNvSpPr/>
            <p:nvPr/>
          </p:nvSpPr>
          <p:spPr>
            <a:xfrm>
              <a:off x="3929849" y="714356"/>
              <a:ext cx="1500198" cy="642942"/>
            </a:xfrm>
            <a:prstGeom prst="roundRect">
              <a:avLst/>
            </a:prstGeom>
            <a:solidFill>
              <a:srgbClr val="33CCFF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Solução EDM</a:t>
              </a: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238356" y="1819264"/>
              <a:ext cx="2143140" cy="3181372"/>
              <a:chOff x="784196" y="1962140"/>
              <a:chExt cx="2143140" cy="3181372"/>
            </a:xfrm>
          </p:grpSpPr>
          <p:sp>
            <p:nvSpPr>
              <p:cNvPr id="216" name="Rounded Rectangle 215"/>
              <p:cNvSpPr/>
              <p:nvPr/>
            </p:nvSpPr>
            <p:spPr>
              <a:xfrm>
                <a:off x="784196" y="1962140"/>
                <a:ext cx="2143140" cy="3071834"/>
              </a:xfrm>
              <a:prstGeom prst="roundRect">
                <a:avLst>
                  <a:gd name="adj" fmla="val 8698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200" i="1" dirty="0"/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952472" y="2143116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‘Rtti’</a:t>
                </a:r>
                <a:endParaRPr lang="pt-PT" sz="1200" i="1" dirty="0"/>
              </a:p>
            </p:txBody>
          </p:sp>
          <p:sp>
            <p:nvSpPr>
              <p:cNvPr id="205" name="Rounded Rectangle 204"/>
              <p:cNvSpPr/>
              <p:nvPr/>
            </p:nvSpPr>
            <p:spPr>
              <a:xfrm>
                <a:off x="952472" y="2714619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‘Entity’</a:t>
                </a:r>
                <a:endParaRPr lang="pt-PT" sz="1200" i="1" dirty="0"/>
              </a:p>
            </p:txBody>
          </p:sp>
          <p:sp>
            <p:nvSpPr>
              <p:cNvPr id="209" name="Rounded Rectangle 208"/>
              <p:cNvSpPr/>
              <p:nvPr/>
            </p:nvSpPr>
            <p:spPr>
              <a:xfrm>
                <a:off x="952472" y="3286122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‘Services’</a:t>
                </a:r>
                <a:endParaRPr lang="pt-PT" sz="1200" i="1" dirty="0"/>
              </a:p>
            </p:txBody>
          </p:sp>
          <p:sp>
            <p:nvSpPr>
              <p:cNvPr id="210" name="Rounded Rectangle 209"/>
              <p:cNvSpPr/>
              <p:nvPr/>
            </p:nvSpPr>
            <p:spPr>
              <a:xfrm>
                <a:off x="952472" y="3857625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‘Ws’</a:t>
                </a:r>
                <a:endParaRPr lang="pt-PT" sz="1200" i="1" dirty="0"/>
              </a:p>
            </p:txBody>
          </p:sp>
          <p:sp>
            <p:nvSpPr>
              <p:cNvPr id="211" name="Rounded Rectangle 210"/>
              <p:cNvSpPr/>
              <p:nvPr/>
            </p:nvSpPr>
            <p:spPr>
              <a:xfrm>
                <a:off x="952472" y="4429131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‘UnitTest’</a:t>
                </a:r>
                <a:endParaRPr lang="pt-PT" sz="1200" i="1" dirty="0"/>
              </a:p>
            </p:txBody>
          </p:sp>
          <p:sp>
            <p:nvSpPr>
              <p:cNvPr id="221" name="Rounded Rectangle 220"/>
              <p:cNvSpPr/>
              <p:nvPr/>
            </p:nvSpPr>
            <p:spPr>
              <a:xfrm>
                <a:off x="1514450" y="4929198"/>
                <a:ext cx="1285884" cy="214314"/>
              </a:xfrm>
              <a:prstGeom prst="roundRect">
                <a:avLst>
                  <a:gd name="adj" fmla="val 2851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Projectos</a:t>
                </a:r>
                <a:endParaRPr lang="pt-PT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049838" y="2060566"/>
              <a:ext cx="2071702" cy="1236671"/>
              <a:chOff x="3595678" y="2214554"/>
              <a:chExt cx="2071702" cy="1236671"/>
            </a:xfrm>
          </p:grpSpPr>
          <p:sp>
            <p:nvSpPr>
              <p:cNvPr id="214" name="Rounded Rectangle 213"/>
              <p:cNvSpPr/>
              <p:nvPr/>
            </p:nvSpPr>
            <p:spPr>
              <a:xfrm>
                <a:off x="3595678" y="2214554"/>
                <a:ext cx="2071702" cy="113030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200" i="1" dirty="0"/>
              </a:p>
            </p:txBody>
          </p:sp>
          <p:sp>
            <p:nvSpPr>
              <p:cNvPr id="212" name="Rounded Rectangle 211"/>
              <p:cNvSpPr/>
              <p:nvPr/>
            </p:nvSpPr>
            <p:spPr>
              <a:xfrm>
                <a:off x="3738554" y="2324092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3D (XML)</a:t>
                </a:r>
                <a:endParaRPr lang="pt-PT" sz="1200" dirty="0"/>
              </a:p>
            </p:txBody>
          </p:sp>
          <p:sp>
            <p:nvSpPr>
              <p:cNvPr id="213" name="Rounded Rectangle 212"/>
              <p:cNvSpPr/>
              <p:nvPr/>
            </p:nvSpPr>
            <p:spPr>
              <a:xfrm>
                <a:off x="3738554" y="2752720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3dValidator (XSD)</a:t>
                </a:r>
                <a:endParaRPr lang="pt-PT" sz="1200" dirty="0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4225920" y="3236911"/>
                <a:ext cx="1285884" cy="214314"/>
              </a:xfrm>
              <a:prstGeom prst="roundRect">
                <a:avLst>
                  <a:gd name="adj" fmla="val 2851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Metadados</a:t>
                </a:r>
                <a:endParaRPr lang="pt-PT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5049838" y="3632202"/>
              <a:ext cx="2071702" cy="1127133"/>
              <a:chOff x="3595678" y="3786190"/>
              <a:chExt cx="2071702" cy="1127133"/>
            </a:xfrm>
          </p:grpSpPr>
          <p:sp>
            <p:nvSpPr>
              <p:cNvPr id="225" name="Rounded Rectangle 224"/>
              <p:cNvSpPr/>
              <p:nvPr/>
            </p:nvSpPr>
            <p:spPr>
              <a:xfrm>
                <a:off x="3595678" y="3786190"/>
                <a:ext cx="2071702" cy="10207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200" i="1" dirty="0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3738554" y="3916366"/>
                <a:ext cx="1785950" cy="64294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Assemblies Referenciados</a:t>
                </a:r>
                <a:endParaRPr lang="pt-PT" sz="1200" dirty="0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4225920" y="4699009"/>
                <a:ext cx="1285884" cy="214314"/>
              </a:xfrm>
              <a:prstGeom prst="roundRect">
                <a:avLst>
                  <a:gd name="adj" fmla="val 2851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Biblioteca</a:t>
                </a:r>
                <a:endParaRPr lang="pt-PT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6"/>
          <p:cNvGrpSpPr/>
          <p:nvPr/>
        </p:nvGrpSpPr>
        <p:grpSpPr>
          <a:xfrm>
            <a:off x="2452670" y="1428736"/>
            <a:ext cx="4357718" cy="3571900"/>
            <a:chOff x="666720" y="642918"/>
            <a:chExt cx="4357718" cy="3571900"/>
          </a:xfrm>
        </p:grpSpPr>
        <p:sp>
          <p:nvSpPr>
            <p:cNvPr id="24" name="Rounded Rectangle 23"/>
            <p:cNvSpPr/>
            <p:nvPr/>
          </p:nvSpPr>
          <p:spPr>
            <a:xfrm>
              <a:off x="666720" y="642918"/>
              <a:ext cx="4357718" cy="3571900"/>
            </a:xfrm>
            <a:prstGeom prst="roundRect">
              <a:avLst>
                <a:gd name="adj" fmla="val 5206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38158" y="3381374"/>
              <a:ext cx="4143404" cy="642942"/>
            </a:xfrm>
            <a:prstGeom prst="roundRect">
              <a:avLst>
                <a:gd name="adj" fmla="val 18574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81034" y="785794"/>
              <a:ext cx="1785950" cy="3571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Projecto ‘Rtti’</a:t>
              </a:r>
              <a:endParaRPr lang="pt-PT" sz="1200" i="1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095480" y="1357298"/>
              <a:ext cx="2571768" cy="7143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38356" y="1466836"/>
              <a:ext cx="2282844" cy="3571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BaseUserTypeMetadata.cs</a:t>
              </a:r>
              <a:endParaRPr lang="pt-PT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095612" y="1963727"/>
              <a:ext cx="1285884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\Base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14358" y="3460750"/>
              <a:ext cx="3964809" cy="28575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EDM.FoundationClasses.dll</a:t>
              </a:r>
              <a:endParaRPr lang="pt-PT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381232" y="3919544"/>
              <a:ext cx="2155840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Assemblies referenciados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2" name="Elbow Connector 237"/>
            <p:cNvCxnSpPr>
              <a:stCxn id="27" idx="1"/>
              <a:endCxn id="26" idx="2"/>
            </p:cNvCxnSpPr>
            <p:nvPr/>
          </p:nvCxnSpPr>
          <p:spPr>
            <a:xfrm rot="10800000">
              <a:off x="1774010" y="1142984"/>
              <a:ext cx="321471" cy="571504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095480" y="2357430"/>
              <a:ext cx="2571768" cy="7143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238356" y="2466968"/>
              <a:ext cx="2282844" cy="35719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UserTypeMetadata.cs</a:t>
              </a:r>
              <a:endParaRPr lang="pt-PT" sz="1200" dirty="0"/>
            </a:p>
          </p:txBody>
        </p:sp>
        <p:cxnSp>
          <p:nvCxnSpPr>
            <p:cNvPr id="35" name="Elbow Connector 237"/>
            <p:cNvCxnSpPr>
              <a:stCxn id="33" idx="1"/>
              <a:endCxn id="26" idx="2"/>
            </p:cNvCxnSpPr>
            <p:nvPr/>
          </p:nvCxnSpPr>
          <p:spPr>
            <a:xfrm rot="10800000">
              <a:off x="1774010" y="1142984"/>
              <a:ext cx="321471" cy="1571636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3095612" y="2965129"/>
              <a:ext cx="1285884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\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809728" y="500042"/>
            <a:ext cx="6500858" cy="5629088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1" name="Rounded Rectangle 70"/>
          <p:cNvSpPr/>
          <p:nvPr/>
        </p:nvSpPr>
        <p:spPr>
          <a:xfrm>
            <a:off x="5367114" y="1999788"/>
            <a:ext cx="2786082" cy="6421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67" name="Rounded Rectangle 66"/>
          <p:cNvSpPr/>
          <p:nvPr/>
        </p:nvSpPr>
        <p:spPr>
          <a:xfrm>
            <a:off x="1938090" y="2481756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22" name="Rounded Rectangle 21"/>
          <p:cNvSpPr/>
          <p:nvPr/>
        </p:nvSpPr>
        <p:spPr>
          <a:xfrm>
            <a:off x="1938090" y="4621720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24" name="Rounded Rectangle 23"/>
          <p:cNvSpPr/>
          <p:nvPr/>
        </p:nvSpPr>
        <p:spPr>
          <a:xfrm>
            <a:off x="4152668" y="626590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‘Entity’</a:t>
            </a:r>
            <a:endParaRPr lang="pt-PT" sz="1200" i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67114" y="1146205"/>
            <a:ext cx="2786082" cy="6421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26" name="Rounded Rectangle 25"/>
          <p:cNvSpPr/>
          <p:nvPr/>
        </p:nvSpPr>
        <p:spPr>
          <a:xfrm>
            <a:off x="5509989" y="1230343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NHibernateDaoFactoryBase.cs</a:t>
            </a:r>
            <a:endParaRPr lang="pt-PT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6541634" y="1679110"/>
            <a:ext cx="1285884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\Data\Base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074759" y="4685856"/>
            <a:ext cx="594157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5734056" y="5055115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Elbow Connector 237"/>
          <p:cNvCxnSpPr>
            <a:stCxn id="25" idx="1"/>
            <a:endCxn id="24" idx="2"/>
          </p:cNvCxnSpPr>
          <p:nvPr/>
        </p:nvCxnSpPr>
        <p:spPr>
          <a:xfrm rot="10800000">
            <a:off x="5045644" y="983781"/>
            <a:ext cx="321471" cy="48349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509989" y="2103203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NHibernateDaoFactory.cs</a:t>
            </a:r>
            <a:endParaRPr lang="pt-PT" sz="1200" dirty="0"/>
          </a:p>
        </p:txBody>
      </p:sp>
      <p:cxnSp>
        <p:nvCxnSpPr>
          <p:cNvPr id="38" name="Elbow Connector 237"/>
          <p:cNvCxnSpPr>
            <a:stCxn id="71" idx="1"/>
            <a:endCxn id="24" idx="2"/>
          </p:cNvCxnSpPr>
          <p:nvPr/>
        </p:nvCxnSpPr>
        <p:spPr>
          <a:xfrm rot="10800000">
            <a:off x="5045644" y="983780"/>
            <a:ext cx="321471" cy="1337078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541634" y="2545167"/>
            <a:ext cx="1285884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\Data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938090" y="1146205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1" name="Rounded Rectangle 40"/>
          <p:cNvSpPr/>
          <p:nvPr/>
        </p:nvSpPr>
        <p:spPr>
          <a:xfrm>
            <a:off x="2080965" y="1230343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IDaoFactoryBase.cs</a:t>
            </a:r>
            <a:endParaRPr lang="pt-PT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2598494" y="2148696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\DataInterfaces\Base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080965" y="3027860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IDaoInterface.cs</a:t>
            </a:r>
            <a:endParaRPr lang="pt-PT" sz="1200" dirty="0"/>
          </a:p>
        </p:txBody>
      </p:sp>
      <p:cxnSp>
        <p:nvCxnSpPr>
          <p:cNvPr id="45" name="Elbow Connector 237"/>
          <p:cNvCxnSpPr>
            <a:stCxn id="40" idx="3"/>
            <a:endCxn id="24" idx="2"/>
          </p:cNvCxnSpPr>
          <p:nvPr/>
        </p:nvCxnSpPr>
        <p:spPr>
          <a:xfrm flipV="1">
            <a:off x="4724172" y="983780"/>
            <a:ext cx="321471" cy="71780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598494" y="3491405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\DataInterfaces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5" name="Elbow Connector 237"/>
          <p:cNvCxnSpPr>
            <a:stCxn id="67" idx="3"/>
            <a:endCxn id="24" idx="2"/>
          </p:cNvCxnSpPr>
          <p:nvPr/>
        </p:nvCxnSpPr>
        <p:spPr>
          <a:xfrm flipV="1">
            <a:off x="4724172" y="983780"/>
            <a:ext cx="321471" cy="2053356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2080966" y="1693126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IDaoInterface.cs</a:t>
            </a:r>
            <a:endParaRPr lang="pt-PT" sz="1200" dirty="0"/>
          </a:p>
        </p:txBody>
      </p:sp>
      <p:sp>
        <p:nvSpPr>
          <p:cNvPr id="62" name="Rounded Rectangle 61"/>
          <p:cNvSpPr/>
          <p:nvPr/>
        </p:nvSpPr>
        <p:spPr>
          <a:xfrm>
            <a:off x="2080965" y="2560814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IDaoFactory.cs</a:t>
            </a:r>
            <a:endParaRPr lang="pt-PT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5367114" y="3723824"/>
            <a:ext cx="2786082" cy="6421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6" name="Rounded Rectangle 75"/>
          <p:cNvSpPr/>
          <p:nvPr/>
        </p:nvSpPr>
        <p:spPr>
          <a:xfrm>
            <a:off x="5367114" y="2870241"/>
            <a:ext cx="2786082" cy="6421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7" name="Rounded Rectangle 76"/>
          <p:cNvSpPr/>
          <p:nvPr/>
        </p:nvSpPr>
        <p:spPr>
          <a:xfrm>
            <a:off x="5509989" y="2954379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&lt;Entidade&gt;Domain.cs</a:t>
            </a:r>
            <a:endParaRPr lang="pt-PT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6541634" y="3403146"/>
            <a:ext cx="1285884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\Domain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509989" y="3827239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</a:t>
            </a:r>
            <a:r>
              <a:rPr lang="pt-PT" sz="1400" b="1" dirty="0" smtClean="0"/>
              <a:t>&gt;.cs</a:t>
            </a:r>
            <a:endParaRPr lang="pt-PT" sz="1200" dirty="0"/>
          </a:p>
        </p:txBody>
      </p:sp>
      <p:sp>
        <p:nvSpPr>
          <p:cNvPr id="80" name="Rounded Rectangle 79"/>
          <p:cNvSpPr/>
          <p:nvPr/>
        </p:nvSpPr>
        <p:spPr>
          <a:xfrm>
            <a:off x="6541634" y="4269203"/>
            <a:ext cx="1285884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1" name="Elbow Connector 237"/>
          <p:cNvCxnSpPr>
            <a:stCxn id="76" idx="1"/>
            <a:endCxn id="24" idx="2"/>
          </p:cNvCxnSpPr>
          <p:nvPr/>
        </p:nvCxnSpPr>
        <p:spPr>
          <a:xfrm rot="10800000">
            <a:off x="5045644" y="983781"/>
            <a:ext cx="321471" cy="2207531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237"/>
          <p:cNvCxnSpPr>
            <a:stCxn id="75" idx="1"/>
            <a:endCxn id="24" idx="2"/>
          </p:cNvCxnSpPr>
          <p:nvPr/>
        </p:nvCxnSpPr>
        <p:spPr>
          <a:xfrm rot="10800000">
            <a:off x="5045644" y="983780"/>
            <a:ext cx="321471" cy="3061114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942852" y="5372340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88" name="Rounded Rectangle 87"/>
          <p:cNvSpPr/>
          <p:nvPr/>
        </p:nvSpPr>
        <p:spPr>
          <a:xfrm>
            <a:off x="2108096" y="5436476"/>
            <a:ext cx="248771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89" name="Rounded Rectangle 88"/>
          <p:cNvSpPr/>
          <p:nvPr/>
        </p:nvSpPr>
        <p:spPr>
          <a:xfrm>
            <a:off x="5738818" y="5805735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710111" y="5436476"/>
            <a:ext cx="16430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Nhibernate.dll</a:t>
            </a:r>
            <a:endParaRPr lang="pt-PT" sz="1200" dirty="0"/>
          </a:p>
        </p:txBody>
      </p:sp>
      <p:sp>
        <p:nvSpPr>
          <p:cNvPr id="92" name="Rounded Rectangle 91"/>
          <p:cNvSpPr/>
          <p:nvPr/>
        </p:nvSpPr>
        <p:spPr>
          <a:xfrm>
            <a:off x="6462723" y="5436476"/>
            <a:ext cx="1571636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Rhino.Mocks.dll</a:t>
            </a:r>
            <a:endParaRPr lang="pt-P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809728" y="1714488"/>
            <a:ext cx="6500858" cy="3571900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375505" y="2370493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1938090" y="3745183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4" name="Rounded Rectangle 73"/>
          <p:cNvSpPr/>
          <p:nvPr/>
        </p:nvSpPr>
        <p:spPr>
          <a:xfrm>
            <a:off x="4152668" y="1841036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‘Services’</a:t>
            </a:r>
            <a:endParaRPr lang="pt-PT" sz="1200" i="1" dirty="0"/>
          </a:p>
        </p:txBody>
      </p:sp>
      <p:sp>
        <p:nvSpPr>
          <p:cNvPr id="86" name="Rounded Rectangle 85"/>
          <p:cNvSpPr/>
          <p:nvPr/>
        </p:nvSpPr>
        <p:spPr>
          <a:xfrm>
            <a:off x="2084284" y="3809319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5734056" y="4178578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1" name="Elbow Connector 237"/>
          <p:cNvCxnSpPr>
            <a:endCxn id="74" idx="2"/>
          </p:cNvCxnSpPr>
          <p:nvPr/>
        </p:nvCxnSpPr>
        <p:spPr>
          <a:xfrm rot="10800000">
            <a:off x="5045644" y="2198227"/>
            <a:ext cx="321471" cy="48349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938090" y="2360651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96" name="Rounded Rectangle 95"/>
          <p:cNvSpPr/>
          <p:nvPr/>
        </p:nvSpPr>
        <p:spPr>
          <a:xfrm>
            <a:off x="5524503" y="2444789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&lt;Entidade&gt;BaseService.cs</a:t>
            </a:r>
            <a:endParaRPr lang="pt-PT" sz="1200" dirty="0"/>
          </a:p>
        </p:txBody>
      </p:sp>
      <p:sp>
        <p:nvSpPr>
          <p:cNvPr id="97" name="Rounded Rectangle 96"/>
          <p:cNvSpPr/>
          <p:nvPr/>
        </p:nvSpPr>
        <p:spPr>
          <a:xfrm>
            <a:off x="2598494" y="3363142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095480" y="2916597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&lt;Component&gt;Service.cs</a:t>
            </a:r>
            <a:endParaRPr lang="pt-PT" sz="1200" dirty="0"/>
          </a:p>
        </p:txBody>
      </p:sp>
      <p:cxnSp>
        <p:nvCxnSpPr>
          <p:cNvPr id="99" name="Elbow Connector 237"/>
          <p:cNvCxnSpPr>
            <a:stCxn id="95" idx="3"/>
            <a:endCxn id="74" idx="2"/>
          </p:cNvCxnSpPr>
          <p:nvPr/>
        </p:nvCxnSpPr>
        <p:spPr>
          <a:xfrm flipV="1">
            <a:off x="4724172" y="2198226"/>
            <a:ext cx="321471" cy="71780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035909" y="3380142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\Base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524504" y="2907572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&lt;Component&gt;BaseService.cs</a:t>
            </a:r>
            <a:endParaRPr lang="pt-PT" sz="1200" dirty="0"/>
          </a:p>
        </p:txBody>
      </p:sp>
      <p:sp>
        <p:nvSpPr>
          <p:cNvPr id="103" name="Rounded Rectangle 102"/>
          <p:cNvSpPr/>
          <p:nvPr/>
        </p:nvSpPr>
        <p:spPr>
          <a:xfrm>
            <a:off x="2095480" y="2449551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&lt;Entidade&gt;Service.cs</a:t>
            </a:r>
            <a:endParaRPr lang="pt-PT" sz="1200" dirty="0"/>
          </a:p>
        </p:txBody>
      </p:sp>
      <p:sp>
        <p:nvSpPr>
          <p:cNvPr id="112" name="Rounded Rectangle 111"/>
          <p:cNvSpPr/>
          <p:nvPr/>
        </p:nvSpPr>
        <p:spPr>
          <a:xfrm>
            <a:off x="1942852" y="4495803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2089046" y="4559939"/>
            <a:ext cx="59415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114" name="Rounded Rectangle 113"/>
          <p:cNvSpPr/>
          <p:nvPr/>
        </p:nvSpPr>
        <p:spPr>
          <a:xfrm>
            <a:off x="5738818" y="4929198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114926" y="3809319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‘Entity’</a:t>
            </a:r>
            <a:endParaRPr lang="pt-PT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1738290" y="1571612"/>
            <a:ext cx="6500858" cy="4000528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7" name="Rounded Rectangle 46"/>
          <p:cNvSpPr/>
          <p:nvPr/>
        </p:nvSpPr>
        <p:spPr>
          <a:xfrm>
            <a:off x="5304067" y="2227617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8" name="Rounded Rectangle 47"/>
          <p:cNvSpPr/>
          <p:nvPr/>
        </p:nvSpPr>
        <p:spPr>
          <a:xfrm>
            <a:off x="1866652" y="4062417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9" name="Rounded Rectangle 48"/>
          <p:cNvSpPr/>
          <p:nvPr/>
        </p:nvSpPr>
        <p:spPr>
          <a:xfrm>
            <a:off x="4081230" y="1698160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‘Ws’</a:t>
            </a:r>
            <a:endParaRPr lang="pt-PT" sz="1200" i="1" dirty="0"/>
          </a:p>
        </p:txBody>
      </p:sp>
      <p:sp>
        <p:nvSpPr>
          <p:cNvPr id="50" name="Rounded Rectangle 49"/>
          <p:cNvSpPr/>
          <p:nvPr/>
        </p:nvSpPr>
        <p:spPr>
          <a:xfrm>
            <a:off x="2012846" y="4126553"/>
            <a:ext cx="1940400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5662618" y="4495812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2" name="Elbow Connector 237"/>
          <p:cNvCxnSpPr>
            <a:endCxn id="49" idx="2"/>
          </p:cNvCxnSpPr>
          <p:nvPr/>
        </p:nvCxnSpPr>
        <p:spPr>
          <a:xfrm rot="10800000">
            <a:off x="4974206" y="2055351"/>
            <a:ext cx="321471" cy="48349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866652" y="2217774"/>
            <a:ext cx="2786082" cy="1592226"/>
          </a:xfrm>
          <a:prstGeom prst="roundRect">
            <a:avLst>
              <a:gd name="adj" fmla="val 68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54" name="Rounded Rectangle 53"/>
          <p:cNvSpPr/>
          <p:nvPr/>
        </p:nvSpPr>
        <p:spPr>
          <a:xfrm>
            <a:off x="5453065" y="2301913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&lt;Entidade&gt;BaseWs.cs</a:t>
            </a:r>
            <a:endParaRPr lang="pt-PT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2527056" y="3700464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024042" y="2773721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&lt;Component&gt;Ws.asmx</a:t>
            </a:r>
            <a:endParaRPr lang="pt-PT" sz="1200" dirty="0"/>
          </a:p>
        </p:txBody>
      </p:sp>
      <p:cxnSp>
        <p:nvCxnSpPr>
          <p:cNvPr id="57" name="Elbow Connector 237"/>
          <p:cNvCxnSpPr>
            <a:stCxn id="53" idx="3"/>
            <a:endCxn id="49" idx="2"/>
          </p:cNvCxnSpPr>
          <p:nvPr/>
        </p:nvCxnSpPr>
        <p:spPr>
          <a:xfrm flipV="1">
            <a:off x="4652734" y="2055350"/>
            <a:ext cx="321471" cy="958537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964471" y="3237266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\Base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453066" y="2764696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&lt;Component&gt;BaseWs.cs</a:t>
            </a:r>
            <a:endParaRPr lang="pt-PT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2024042" y="2306675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&lt;Entidade&gt;Ws.asmx</a:t>
            </a:r>
            <a:endParaRPr lang="pt-PT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1871414" y="4813037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63" name="Rounded Rectangle 62"/>
          <p:cNvSpPr/>
          <p:nvPr/>
        </p:nvSpPr>
        <p:spPr>
          <a:xfrm>
            <a:off x="5667380" y="5246432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024570" y="4126553"/>
            <a:ext cx="1940022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‘Services’</a:t>
            </a:r>
            <a:endParaRPr lang="pt-PT" sz="14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4014781" y="4126553"/>
            <a:ext cx="1940400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‘Entity’</a:t>
            </a:r>
            <a:endParaRPr lang="pt-PT" sz="14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2024042" y="4874955"/>
            <a:ext cx="248771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67" name="Rounded Rectangle 66"/>
          <p:cNvSpPr/>
          <p:nvPr/>
        </p:nvSpPr>
        <p:spPr>
          <a:xfrm>
            <a:off x="4626057" y="4874955"/>
            <a:ext cx="16430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Nhibernate.dll</a:t>
            </a:r>
            <a:endParaRPr lang="pt-PT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6378669" y="4874955"/>
            <a:ext cx="1571636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Rhino.Mocks.dll</a:t>
            </a:r>
            <a:endParaRPr lang="pt-PT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2024042" y="3221036"/>
            <a:ext cx="2473081" cy="35719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Web.config</a:t>
            </a:r>
            <a:endParaRPr lang="pt-P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809728" y="1714488"/>
            <a:ext cx="6500858" cy="3000396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375505" y="2370493"/>
            <a:ext cx="2786082" cy="639721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1938090" y="3214686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4" name="Rounded Rectangle 73"/>
          <p:cNvSpPr/>
          <p:nvPr/>
        </p:nvSpPr>
        <p:spPr>
          <a:xfrm>
            <a:off x="4152668" y="1841036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‘UnitTest’</a:t>
            </a:r>
            <a:endParaRPr lang="pt-PT" sz="1200" i="1" dirty="0"/>
          </a:p>
        </p:txBody>
      </p:sp>
      <p:sp>
        <p:nvSpPr>
          <p:cNvPr id="86" name="Rounded Rectangle 85"/>
          <p:cNvSpPr/>
          <p:nvPr/>
        </p:nvSpPr>
        <p:spPr>
          <a:xfrm>
            <a:off x="2084284" y="3278822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5734056" y="3648081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1" name="Elbow Connector 237"/>
          <p:cNvCxnSpPr>
            <a:endCxn id="74" idx="2"/>
          </p:cNvCxnSpPr>
          <p:nvPr/>
        </p:nvCxnSpPr>
        <p:spPr>
          <a:xfrm rot="10800000">
            <a:off x="5045644" y="2198227"/>
            <a:ext cx="321471" cy="48349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938090" y="2360651"/>
            <a:ext cx="2786082" cy="639721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96" name="Rounded Rectangle 95"/>
          <p:cNvSpPr/>
          <p:nvPr/>
        </p:nvSpPr>
        <p:spPr>
          <a:xfrm>
            <a:off x="5524503" y="2444789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&lt;Entidade&gt;TestBase.cs</a:t>
            </a:r>
            <a:endParaRPr lang="pt-PT" sz="1200" dirty="0"/>
          </a:p>
        </p:txBody>
      </p:sp>
      <p:sp>
        <p:nvSpPr>
          <p:cNvPr id="97" name="Rounded Rectangle 96"/>
          <p:cNvSpPr/>
          <p:nvPr/>
        </p:nvSpPr>
        <p:spPr>
          <a:xfrm>
            <a:off x="2598494" y="2895267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9" name="Elbow Connector 237"/>
          <p:cNvCxnSpPr>
            <a:stCxn id="95" idx="3"/>
            <a:endCxn id="74" idx="2"/>
          </p:cNvCxnSpPr>
          <p:nvPr/>
        </p:nvCxnSpPr>
        <p:spPr>
          <a:xfrm flipV="1">
            <a:off x="4724172" y="2198226"/>
            <a:ext cx="321471" cy="482286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035909" y="2912267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\Base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095480" y="2449551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&lt;Entidade&gt;Test.cs</a:t>
            </a:r>
            <a:endParaRPr lang="pt-PT" sz="1200" dirty="0"/>
          </a:p>
        </p:txBody>
      </p:sp>
      <p:sp>
        <p:nvSpPr>
          <p:cNvPr id="112" name="Rounded Rectangle 111"/>
          <p:cNvSpPr/>
          <p:nvPr/>
        </p:nvSpPr>
        <p:spPr>
          <a:xfrm>
            <a:off x="1942852" y="3965306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2089046" y="4029442"/>
            <a:ext cx="59415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114" name="Rounded Rectangle 113"/>
          <p:cNvSpPr/>
          <p:nvPr/>
        </p:nvSpPr>
        <p:spPr>
          <a:xfrm>
            <a:off x="5738818" y="4398701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114926" y="3278822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‘Entity’</a:t>
            </a:r>
            <a:endParaRPr lang="pt-PT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" y="852489"/>
            <a:ext cx="9844270" cy="500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52538"/>
            <a:ext cx="9906000" cy="401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</TotalTime>
  <Words>231</Words>
  <Application>Microsoft Office PowerPoint</Application>
  <PresentationFormat>A4 Paper (210x297 mm)</PresentationFormat>
  <Paragraphs>114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Netpat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Rich@rd</dc:creator>
  <cp:lastModifiedBy>Ricardo Neto</cp:lastModifiedBy>
  <cp:revision>131</cp:revision>
  <dcterms:created xsi:type="dcterms:W3CDTF">2009-04-22T17:09:06Z</dcterms:created>
  <dcterms:modified xsi:type="dcterms:W3CDTF">2010-09-13T22:05:48Z</dcterms:modified>
</cp:coreProperties>
</file>