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4" r:id="rId3"/>
    <p:sldId id="275" r:id="rId4"/>
    <p:sldId id="262" r:id="rId5"/>
    <p:sldId id="267" r:id="rId6"/>
    <p:sldId id="264" r:id="rId7"/>
    <p:sldId id="265" r:id="rId8"/>
    <p:sldId id="266" r:id="rId9"/>
    <p:sldId id="268" r:id="rId10"/>
    <p:sldId id="263" r:id="rId11"/>
    <p:sldId id="270" r:id="rId12"/>
    <p:sldId id="269" r:id="rId13"/>
    <p:sldId id="276" r:id="rId14"/>
    <p:sldId id="277" r:id="rId15"/>
    <p:sldId id="273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F202"/>
    <a:srgbClr val="FEFEDC"/>
    <a:srgbClr val="FDFFAB"/>
    <a:srgbClr val="FFF987"/>
    <a:srgbClr val="EEF30D"/>
    <a:srgbClr val="E4F541"/>
    <a:srgbClr val="FAFFDB"/>
    <a:srgbClr val="F1FFAB"/>
    <a:srgbClr val="EBFFA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9" autoAdjust="0"/>
    <p:restoredTop sz="94660"/>
  </p:normalViewPr>
  <p:slideViewPr>
    <p:cSldViewPr>
      <p:cViewPr>
        <p:scale>
          <a:sx n="66" d="100"/>
          <a:sy n="66" d="100"/>
        </p:scale>
        <p:origin x="-1272" y="-29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E31C-2784-4184-93F7-43792FB88E83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232D84CF-A223-406C-ABCF-5E31AAC5F06F}">
      <dgm:prSet phldrT="[Text]" custT="1"/>
      <dgm:spPr/>
      <dgm:t>
        <a:bodyPr/>
        <a:lstStyle/>
        <a:p>
          <a:r>
            <a:rPr lang="pt-PT" sz="1200" dirty="0" smtClean="0"/>
            <a:t>Análise de Requisitos</a:t>
          </a:r>
          <a:endParaRPr lang="pt-PT" sz="1200" dirty="0"/>
        </a:p>
      </dgm:t>
    </dgm:pt>
    <dgm:pt modelId="{8D9D034E-06B2-452B-9936-39E88F04B5B4}" type="parTrans" cxnId="{30E044AE-26F1-44F0-957A-9D21B08C80F5}">
      <dgm:prSet/>
      <dgm:spPr/>
      <dgm:t>
        <a:bodyPr/>
        <a:lstStyle/>
        <a:p>
          <a:endParaRPr lang="pt-PT"/>
        </a:p>
      </dgm:t>
    </dgm:pt>
    <dgm:pt modelId="{DFFC398D-7969-46B9-BFBB-341A435D971C}" type="sibTrans" cxnId="{30E044AE-26F1-44F0-957A-9D21B08C80F5}">
      <dgm:prSet/>
      <dgm:spPr/>
      <dgm:t>
        <a:bodyPr/>
        <a:lstStyle/>
        <a:p>
          <a:endParaRPr lang="pt-PT"/>
        </a:p>
      </dgm:t>
    </dgm:pt>
    <dgm:pt modelId="{1B5F0BB8-505B-4802-9841-C509F82F1A25}">
      <dgm:prSet phldrT="[Text]" custT="1"/>
      <dgm:spPr/>
      <dgm:t>
        <a:bodyPr/>
        <a:lstStyle/>
        <a:p>
          <a:r>
            <a:rPr lang="pt-PT" sz="1300" dirty="0" smtClean="0"/>
            <a:t>Análise Funcional</a:t>
          </a:r>
          <a:endParaRPr lang="pt-PT" sz="1300" dirty="0"/>
        </a:p>
      </dgm:t>
    </dgm:pt>
    <dgm:pt modelId="{571E2747-226E-47AC-8332-C6665871BBAD}" type="parTrans" cxnId="{81C7392A-10EF-4BFF-90FB-2B49570370F9}">
      <dgm:prSet/>
      <dgm:spPr/>
      <dgm:t>
        <a:bodyPr/>
        <a:lstStyle/>
        <a:p>
          <a:endParaRPr lang="pt-PT"/>
        </a:p>
      </dgm:t>
    </dgm:pt>
    <dgm:pt modelId="{F6D1D9EE-9753-4862-9562-1BE7A7A26C27}" type="sibTrans" cxnId="{81C7392A-10EF-4BFF-90FB-2B49570370F9}">
      <dgm:prSet/>
      <dgm:spPr/>
      <dgm:t>
        <a:bodyPr/>
        <a:lstStyle/>
        <a:p>
          <a:endParaRPr lang="pt-PT"/>
        </a:p>
      </dgm:t>
    </dgm:pt>
    <dgm:pt modelId="{6C91D146-AF8B-472B-9ABF-56071B15FADF}">
      <dgm:prSet phldrT="[Text]" custT="1"/>
      <dgm:spPr/>
      <dgm:t>
        <a:bodyPr/>
        <a:lstStyle/>
        <a:p>
          <a:r>
            <a:rPr lang="pt-PT" sz="1200" dirty="0" smtClean="0"/>
            <a:t>Análise Técnica</a:t>
          </a:r>
        </a:p>
      </dgm:t>
    </dgm:pt>
    <dgm:pt modelId="{16F147B8-06E7-492C-95D3-3628AF9A6F41}" type="parTrans" cxnId="{6F307C2D-D037-42A3-B711-0A675ACA5D20}">
      <dgm:prSet/>
      <dgm:spPr/>
      <dgm:t>
        <a:bodyPr/>
        <a:lstStyle/>
        <a:p>
          <a:endParaRPr lang="pt-PT"/>
        </a:p>
      </dgm:t>
    </dgm:pt>
    <dgm:pt modelId="{5989CB1C-E668-4BC5-8F84-AECCA4B433B7}" type="sibTrans" cxnId="{6F307C2D-D037-42A3-B711-0A675ACA5D20}">
      <dgm:prSet/>
      <dgm:spPr/>
      <dgm:t>
        <a:bodyPr/>
        <a:lstStyle/>
        <a:p>
          <a:endParaRPr lang="pt-PT"/>
        </a:p>
      </dgm:t>
    </dgm:pt>
    <dgm:pt modelId="{CAE1FBBF-E9AF-4660-BC7F-8EBC2398DD97}">
      <dgm:prSet phldrT="[Text]" custT="1"/>
      <dgm:spPr/>
      <dgm:t>
        <a:bodyPr/>
        <a:lstStyle/>
        <a:p>
          <a:r>
            <a:rPr lang="pt-PT" sz="1200" baseline="0" dirty="0" smtClean="0"/>
            <a:t>Implementação</a:t>
          </a:r>
        </a:p>
      </dgm:t>
    </dgm:pt>
    <dgm:pt modelId="{C71BA4A3-D2F3-418B-A766-7FC601CADCAE}" type="parTrans" cxnId="{2EDCB250-AEA9-4675-8F1D-1862E2B18F76}">
      <dgm:prSet/>
      <dgm:spPr/>
      <dgm:t>
        <a:bodyPr/>
        <a:lstStyle/>
        <a:p>
          <a:endParaRPr lang="pt-PT"/>
        </a:p>
      </dgm:t>
    </dgm:pt>
    <dgm:pt modelId="{CA4FD60E-F98D-4BE9-83F4-BEAB14D9ECF9}" type="sibTrans" cxnId="{2EDCB250-AEA9-4675-8F1D-1862E2B18F76}">
      <dgm:prSet/>
      <dgm:spPr/>
      <dgm:t>
        <a:bodyPr/>
        <a:lstStyle/>
        <a:p>
          <a:endParaRPr lang="pt-PT"/>
        </a:p>
      </dgm:t>
    </dgm:pt>
    <dgm:pt modelId="{803E33F9-5ED8-485F-85CD-6E7DD8EC3FE2}">
      <dgm:prSet phldrT="[Text]" custT="1"/>
      <dgm:spPr/>
      <dgm:t>
        <a:bodyPr/>
        <a:lstStyle/>
        <a:p>
          <a:r>
            <a:rPr lang="pt-PT" sz="1200" dirty="0" smtClean="0"/>
            <a:t>Testes</a:t>
          </a:r>
        </a:p>
      </dgm:t>
    </dgm:pt>
    <dgm:pt modelId="{27E877C4-8F5A-471A-8BBC-9112A07F0EA5}" type="parTrans" cxnId="{39E9B162-8561-4344-AAF3-B3150CB85E0A}">
      <dgm:prSet/>
      <dgm:spPr/>
      <dgm:t>
        <a:bodyPr/>
        <a:lstStyle/>
        <a:p>
          <a:endParaRPr lang="pt-PT"/>
        </a:p>
      </dgm:t>
    </dgm:pt>
    <dgm:pt modelId="{58667A3C-1B1C-4B1C-9F2F-BAF732EA9838}" type="sibTrans" cxnId="{39E9B162-8561-4344-AAF3-B3150CB85E0A}">
      <dgm:prSet/>
      <dgm:spPr/>
      <dgm:t>
        <a:bodyPr/>
        <a:lstStyle/>
        <a:p>
          <a:endParaRPr lang="pt-PT"/>
        </a:p>
      </dgm:t>
    </dgm:pt>
    <dgm:pt modelId="{1B98F6FC-FF1D-493D-89DC-1318DBD3D045}">
      <dgm:prSet phldrT="[Text]" custT="1"/>
      <dgm:spPr/>
      <dgm:t>
        <a:bodyPr/>
        <a:lstStyle/>
        <a:p>
          <a:r>
            <a:rPr lang="pt-PT" sz="1200" dirty="0" err="1" smtClean="0"/>
            <a:t>Deployment</a:t>
          </a:r>
          <a:endParaRPr lang="pt-PT" sz="1200" dirty="0" smtClean="0"/>
        </a:p>
      </dgm:t>
    </dgm:pt>
    <dgm:pt modelId="{7C9B7AFE-9F82-4472-8EF7-5631B2344E7F}" type="parTrans" cxnId="{964F9329-7D8A-4D1C-8E1D-96B6F90DA063}">
      <dgm:prSet/>
      <dgm:spPr/>
      <dgm:t>
        <a:bodyPr/>
        <a:lstStyle/>
        <a:p>
          <a:endParaRPr lang="pt-PT"/>
        </a:p>
      </dgm:t>
    </dgm:pt>
    <dgm:pt modelId="{D16B37CB-E6A1-4393-BAF0-ADF2926DDCDB}" type="sibTrans" cxnId="{964F9329-7D8A-4D1C-8E1D-96B6F90DA063}">
      <dgm:prSet/>
      <dgm:spPr/>
      <dgm:t>
        <a:bodyPr/>
        <a:lstStyle/>
        <a:p>
          <a:endParaRPr lang="pt-PT"/>
        </a:p>
      </dgm:t>
    </dgm:pt>
    <dgm:pt modelId="{0B2F443D-C37B-42DD-8503-32BF7FE08A55}" type="pres">
      <dgm:prSet presAssocID="{63BDE31C-2784-4184-93F7-43792FB88E83}" presName="Name0" presStyleCnt="0">
        <dgm:presLayoutVars>
          <dgm:dir/>
          <dgm:animLvl val="lvl"/>
          <dgm:resizeHandles val="exact"/>
        </dgm:presLayoutVars>
      </dgm:prSet>
      <dgm:spPr/>
    </dgm:pt>
    <dgm:pt modelId="{5C234324-6FA9-46DA-9411-9ED67D810730}" type="pres">
      <dgm:prSet presAssocID="{232D84CF-A223-406C-ABCF-5E31AAC5F06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01D8ACE-9A00-43EB-BA3A-55C5251BD237}" type="pres">
      <dgm:prSet presAssocID="{DFFC398D-7969-46B9-BFBB-341A435D971C}" presName="parTxOnlySpace" presStyleCnt="0"/>
      <dgm:spPr/>
    </dgm:pt>
    <dgm:pt modelId="{28E0AAF5-507E-4C66-B97C-86E59AE61164}" type="pres">
      <dgm:prSet presAssocID="{1B5F0BB8-505B-4802-9841-C509F82F1A2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D85FBF5-5F71-414E-A3E2-C86BB7727420}" type="pres">
      <dgm:prSet presAssocID="{F6D1D9EE-9753-4862-9562-1BE7A7A26C27}" presName="parTxOnlySpace" presStyleCnt="0"/>
      <dgm:spPr/>
    </dgm:pt>
    <dgm:pt modelId="{D83F50BB-0D21-4485-AAB3-10916F710F3A}" type="pres">
      <dgm:prSet presAssocID="{6C91D146-AF8B-472B-9ABF-56071B15FAD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341241-AEA5-4C9B-84FC-6C679971293C}" type="pres">
      <dgm:prSet presAssocID="{5989CB1C-E668-4BC5-8F84-AECCA4B433B7}" presName="parTxOnlySpace" presStyleCnt="0"/>
      <dgm:spPr/>
    </dgm:pt>
    <dgm:pt modelId="{15907870-5DBE-4702-8C88-0A3FA2554873}" type="pres">
      <dgm:prSet presAssocID="{CAE1FBBF-E9AF-4660-BC7F-8EBC2398DD9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7286254-C477-40C0-9213-576024D5F0BA}" type="pres">
      <dgm:prSet presAssocID="{CA4FD60E-F98D-4BE9-83F4-BEAB14D9ECF9}" presName="parTxOnlySpace" presStyleCnt="0"/>
      <dgm:spPr/>
    </dgm:pt>
    <dgm:pt modelId="{92281A0C-D886-4624-A0E5-6AA785C7168C}" type="pres">
      <dgm:prSet presAssocID="{803E33F9-5ED8-485F-85CD-6E7DD8EC3FE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22CC65D-C2B2-4072-8C1B-B180F64B31C4}" type="pres">
      <dgm:prSet presAssocID="{58667A3C-1B1C-4B1C-9F2F-BAF732EA9838}" presName="parTxOnlySpace" presStyleCnt="0"/>
      <dgm:spPr/>
    </dgm:pt>
    <dgm:pt modelId="{CC6FFC78-9AC9-48B4-8A5C-842CE96BD54B}" type="pres">
      <dgm:prSet presAssocID="{1B98F6FC-FF1D-493D-89DC-1318DBD3D04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DC5BD6F-9095-4D86-8AB5-F51337F04117}" type="presOf" srcId="{232D84CF-A223-406C-ABCF-5E31AAC5F06F}" destId="{5C234324-6FA9-46DA-9411-9ED67D810730}" srcOrd="0" destOrd="0" presId="urn:microsoft.com/office/officeart/2005/8/layout/chevron1"/>
    <dgm:cxn modelId="{DEC81BC8-BFF7-45CF-95AD-FBA2A31045A2}" type="presOf" srcId="{CAE1FBBF-E9AF-4660-BC7F-8EBC2398DD97}" destId="{15907870-5DBE-4702-8C88-0A3FA2554873}" srcOrd="0" destOrd="0" presId="urn:microsoft.com/office/officeart/2005/8/layout/chevron1"/>
    <dgm:cxn modelId="{037635F2-2781-46A2-845F-53DFABC9A03E}" type="presOf" srcId="{1B5F0BB8-505B-4802-9841-C509F82F1A25}" destId="{28E0AAF5-507E-4C66-B97C-86E59AE61164}" srcOrd="0" destOrd="0" presId="urn:microsoft.com/office/officeart/2005/8/layout/chevron1"/>
    <dgm:cxn modelId="{6F307C2D-D037-42A3-B711-0A675ACA5D20}" srcId="{63BDE31C-2784-4184-93F7-43792FB88E83}" destId="{6C91D146-AF8B-472B-9ABF-56071B15FADF}" srcOrd="2" destOrd="0" parTransId="{16F147B8-06E7-492C-95D3-3628AF9A6F41}" sibTransId="{5989CB1C-E668-4BC5-8F84-AECCA4B433B7}"/>
    <dgm:cxn modelId="{272790C4-FF19-41F4-9625-E8F5BF01D0FA}" type="presOf" srcId="{1B98F6FC-FF1D-493D-89DC-1318DBD3D045}" destId="{CC6FFC78-9AC9-48B4-8A5C-842CE96BD54B}" srcOrd="0" destOrd="0" presId="urn:microsoft.com/office/officeart/2005/8/layout/chevron1"/>
    <dgm:cxn modelId="{30E044AE-26F1-44F0-957A-9D21B08C80F5}" srcId="{63BDE31C-2784-4184-93F7-43792FB88E83}" destId="{232D84CF-A223-406C-ABCF-5E31AAC5F06F}" srcOrd="0" destOrd="0" parTransId="{8D9D034E-06B2-452B-9936-39E88F04B5B4}" sibTransId="{DFFC398D-7969-46B9-BFBB-341A435D971C}"/>
    <dgm:cxn modelId="{39E9B162-8561-4344-AAF3-B3150CB85E0A}" srcId="{63BDE31C-2784-4184-93F7-43792FB88E83}" destId="{803E33F9-5ED8-485F-85CD-6E7DD8EC3FE2}" srcOrd="4" destOrd="0" parTransId="{27E877C4-8F5A-471A-8BBC-9112A07F0EA5}" sibTransId="{58667A3C-1B1C-4B1C-9F2F-BAF732EA9838}"/>
    <dgm:cxn modelId="{81C7392A-10EF-4BFF-90FB-2B49570370F9}" srcId="{63BDE31C-2784-4184-93F7-43792FB88E83}" destId="{1B5F0BB8-505B-4802-9841-C509F82F1A25}" srcOrd="1" destOrd="0" parTransId="{571E2747-226E-47AC-8332-C6665871BBAD}" sibTransId="{F6D1D9EE-9753-4862-9562-1BE7A7A26C27}"/>
    <dgm:cxn modelId="{056DB173-759D-4EC2-BD67-313980C7D766}" type="presOf" srcId="{63BDE31C-2784-4184-93F7-43792FB88E83}" destId="{0B2F443D-C37B-42DD-8503-32BF7FE08A55}" srcOrd="0" destOrd="0" presId="urn:microsoft.com/office/officeart/2005/8/layout/chevron1"/>
    <dgm:cxn modelId="{BC7ACED8-1ED6-41A0-8EBA-C4359E16FC54}" type="presOf" srcId="{6C91D146-AF8B-472B-9ABF-56071B15FADF}" destId="{D83F50BB-0D21-4485-AAB3-10916F710F3A}" srcOrd="0" destOrd="0" presId="urn:microsoft.com/office/officeart/2005/8/layout/chevron1"/>
    <dgm:cxn modelId="{2EDCB250-AEA9-4675-8F1D-1862E2B18F76}" srcId="{63BDE31C-2784-4184-93F7-43792FB88E83}" destId="{CAE1FBBF-E9AF-4660-BC7F-8EBC2398DD97}" srcOrd="3" destOrd="0" parTransId="{C71BA4A3-D2F3-418B-A766-7FC601CADCAE}" sibTransId="{CA4FD60E-F98D-4BE9-83F4-BEAB14D9ECF9}"/>
    <dgm:cxn modelId="{3BEFD676-E1A6-45D0-B8A9-7FBA6D21BFA9}" type="presOf" srcId="{803E33F9-5ED8-485F-85CD-6E7DD8EC3FE2}" destId="{92281A0C-D886-4624-A0E5-6AA785C7168C}" srcOrd="0" destOrd="0" presId="urn:microsoft.com/office/officeart/2005/8/layout/chevron1"/>
    <dgm:cxn modelId="{964F9329-7D8A-4D1C-8E1D-96B6F90DA063}" srcId="{63BDE31C-2784-4184-93F7-43792FB88E83}" destId="{1B98F6FC-FF1D-493D-89DC-1318DBD3D045}" srcOrd="5" destOrd="0" parTransId="{7C9B7AFE-9F82-4472-8EF7-5631B2344E7F}" sibTransId="{D16B37CB-E6A1-4393-BAF0-ADF2926DDCDB}"/>
    <dgm:cxn modelId="{BF8717BE-DFCA-4B7A-866F-665220760972}" type="presParOf" srcId="{0B2F443D-C37B-42DD-8503-32BF7FE08A55}" destId="{5C234324-6FA9-46DA-9411-9ED67D810730}" srcOrd="0" destOrd="0" presId="urn:microsoft.com/office/officeart/2005/8/layout/chevron1"/>
    <dgm:cxn modelId="{D899E87E-FCF9-491A-B07B-BCD8DCB61D26}" type="presParOf" srcId="{0B2F443D-C37B-42DD-8503-32BF7FE08A55}" destId="{301D8ACE-9A00-43EB-BA3A-55C5251BD237}" srcOrd="1" destOrd="0" presId="urn:microsoft.com/office/officeart/2005/8/layout/chevron1"/>
    <dgm:cxn modelId="{65A21722-E5B8-4583-A419-1C5C001DF934}" type="presParOf" srcId="{0B2F443D-C37B-42DD-8503-32BF7FE08A55}" destId="{28E0AAF5-507E-4C66-B97C-86E59AE61164}" srcOrd="2" destOrd="0" presId="urn:microsoft.com/office/officeart/2005/8/layout/chevron1"/>
    <dgm:cxn modelId="{CB2531F2-E517-40D3-A370-B974C3ECCCC9}" type="presParOf" srcId="{0B2F443D-C37B-42DD-8503-32BF7FE08A55}" destId="{BD85FBF5-5F71-414E-A3E2-C86BB7727420}" srcOrd="3" destOrd="0" presId="urn:microsoft.com/office/officeart/2005/8/layout/chevron1"/>
    <dgm:cxn modelId="{92D394E1-D1B8-4085-9FE6-D7DCD5317A0F}" type="presParOf" srcId="{0B2F443D-C37B-42DD-8503-32BF7FE08A55}" destId="{D83F50BB-0D21-4485-AAB3-10916F710F3A}" srcOrd="4" destOrd="0" presId="urn:microsoft.com/office/officeart/2005/8/layout/chevron1"/>
    <dgm:cxn modelId="{26FB56CD-86C9-493A-8501-C8C3995F1991}" type="presParOf" srcId="{0B2F443D-C37B-42DD-8503-32BF7FE08A55}" destId="{A1341241-AEA5-4C9B-84FC-6C679971293C}" srcOrd="5" destOrd="0" presId="urn:microsoft.com/office/officeart/2005/8/layout/chevron1"/>
    <dgm:cxn modelId="{D624F78F-94CC-4D2A-B428-8550F72710C2}" type="presParOf" srcId="{0B2F443D-C37B-42DD-8503-32BF7FE08A55}" destId="{15907870-5DBE-4702-8C88-0A3FA2554873}" srcOrd="6" destOrd="0" presId="urn:microsoft.com/office/officeart/2005/8/layout/chevron1"/>
    <dgm:cxn modelId="{7622D7AC-EA52-4D1C-8880-903BAC91F1A3}" type="presParOf" srcId="{0B2F443D-C37B-42DD-8503-32BF7FE08A55}" destId="{F7286254-C477-40C0-9213-576024D5F0BA}" srcOrd="7" destOrd="0" presId="urn:microsoft.com/office/officeart/2005/8/layout/chevron1"/>
    <dgm:cxn modelId="{6E4B140D-0AFC-4EB3-A6D8-CF5FC65D7FDE}" type="presParOf" srcId="{0B2F443D-C37B-42DD-8503-32BF7FE08A55}" destId="{92281A0C-D886-4624-A0E5-6AA785C7168C}" srcOrd="8" destOrd="0" presId="urn:microsoft.com/office/officeart/2005/8/layout/chevron1"/>
    <dgm:cxn modelId="{E02B8C7B-3929-4D2B-99BC-293AA551601C}" type="presParOf" srcId="{0B2F443D-C37B-42DD-8503-32BF7FE08A55}" destId="{B22CC65D-C2B2-4072-8C1B-B180F64B31C4}" srcOrd="9" destOrd="0" presId="urn:microsoft.com/office/officeart/2005/8/layout/chevron1"/>
    <dgm:cxn modelId="{E3FEC1D2-C09D-4F21-AF4F-0D6BCBD33886}" type="presParOf" srcId="{0B2F443D-C37B-42DD-8503-32BF7FE08A55}" destId="{CC6FFC78-9AC9-48B4-8A5C-842CE96BD54B}" srcOrd="10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evron 16"/>
          <p:cNvSpPr/>
          <p:nvPr/>
        </p:nvSpPr>
        <p:spPr>
          <a:xfrm>
            <a:off x="4682488" y="2143116"/>
            <a:ext cx="2127900" cy="843497"/>
          </a:xfrm>
          <a:prstGeom prst="chevron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graphicFrame>
        <p:nvGraphicFramePr>
          <p:cNvPr id="89" name="Diagram 88"/>
          <p:cNvGraphicFramePr/>
          <p:nvPr/>
        </p:nvGraphicFramePr>
        <p:xfrm>
          <a:off x="285752" y="1928802"/>
          <a:ext cx="9453594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92794" y="3018370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Visão geral sobre o projecto, identificando os seus </a:t>
            </a:r>
            <a:r>
              <a:rPr lang="pt-PT" sz="1200" dirty="0" smtClean="0"/>
              <a:t>objectivos</a:t>
            </a:r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864431" y="3018371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Com base nos objectivos identificados, criar requisitos, modularizando o </a:t>
            </a:r>
            <a:r>
              <a:rPr lang="pt-PT" sz="1200" dirty="0" smtClean="0"/>
              <a:t>problema</a:t>
            </a:r>
          </a:p>
          <a:p>
            <a:endParaRPr lang="pt-PT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381364" y="3018371"/>
            <a:ext cx="15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Definição da arquitectura </a:t>
            </a:r>
            <a:r>
              <a:rPr lang="pt-PT" sz="1200" dirty="0" err="1"/>
              <a:t>da</a:t>
            </a:r>
            <a:r>
              <a:rPr lang="pt-PT" sz="1200" dirty="0"/>
              <a:t> </a:t>
            </a:r>
            <a:r>
              <a:rPr lang="pt-PT" sz="1200" dirty="0" smtClean="0"/>
              <a:t>solução </a:t>
            </a:r>
            <a:r>
              <a:rPr lang="pt-PT" sz="1200" dirty="0" err="1" smtClean="0"/>
              <a:t>com</a:t>
            </a:r>
            <a:r>
              <a:rPr lang="pt-PT" sz="1200" dirty="0" smtClean="0"/>
              <a:t> detalhes de implementação</a:t>
            </a:r>
          </a:p>
          <a:p>
            <a:endParaRPr lang="pt-PT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953000" y="3018371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Codificação da aplicação</a:t>
            </a:r>
            <a:r>
              <a:rPr lang="pt-PT" sz="1200" dirty="0" smtClean="0"/>
              <a:t>.</a:t>
            </a:r>
          </a:p>
          <a:p>
            <a:r>
              <a:rPr lang="pt-PT" sz="1200" dirty="0" smtClean="0"/>
              <a:t>Testes unitários.</a:t>
            </a:r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443673" y="3018370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Testes de integração levados a cabo pelos developers e testes de aceitação que confirmam o cumprimento dos requisitos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5693176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4158450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2623724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1088998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-46355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024834" y="3018370"/>
            <a:ext cx="158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Passagem </a:t>
            </a:r>
            <a:r>
              <a:rPr lang="pt-PT" sz="1200" dirty="0" err="1" smtClean="0"/>
              <a:t>da</a:t>
            </a:r>
            <a:r>
              <a:rPr lang="pt-PT" sz="1200" dirty="0" smtClean="0"/>
              <a:t> solução final a </a:t>
            </a:r>
            <a:r>
              <a:rPr lang="pt-PT" sz="1200" dirty="0" err="1" smtClean="0"/>
              <a:t>produção</a:t>
            </a:r>
            <a:endParaRPr lang="pt-PT" sz="1200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22790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10137" y="3000372"/>
            <a:ext cx="1535115" cy="1518197"/>
          </a:xfrm>
          <a:prstGeom prst="rect">
            <a:avLst/>
          </a:prstGeom>
          <a:gradFill flip="none" rotWithShape="1">
            <a:gsLst>
              <a:gs pos="5000">
                <a:srgbClr val="FFFFCC">
                  <a:alpha val="0"/>
                </a:srgbClr>
              </a:gs>
              <a:gs pos="100000">
                <a:srgbClr val="33CCFF">
                  <a:alpha val="25000"/>
                </a:srgbClr>
              </a:gs>
              <a:gs pos="100000">
                <a:srgbClr val="00C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852489"/>
            <a:ext cx="9844270" cy="500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2538"/>
            <a:ext cx="9906000" cy="401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81" y="823913"/>
            <a:ext cx="9773503" cy="489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14" y="571480"/>
            <a:ext cx="63912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44" y="3071810"/>
            <a:ext cx="4019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723900"/>
            <a:ext cx="86772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9675" y="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950" y="847725"/>
            <a:ext cx="76581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57617" t="46250" r="2539" b="36874"/>
          <a:stretch>
            <a:fillRect/>
          </a:stretch>
        </p:blipFill>
        <p:spPr bwMode="auto">
          <a:xfrm>
            <a:off x="452406" y="4929198"/>
            <a:ext cx="48577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4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Album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66654" y="179364"/>
            <a:ext cx="6215106" cy="4286280"/>
          </a:xfrm>
          <a:prstGeom prst="roundRect">
            <a:avLst>
              <a:gd name="adj" fmla="val 5206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1" name="Right Arrow 60"/>
          <p:cNvSpPr/>
          <p:nvPr/>
        </p:nvSpPr>
        <p:spPr>
          <a:xfrm>
            <a:off x="3309926" y="786587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ounded Rectangle 56"/>
          <p:cNvSpPr/>
          <p:nvPr/>
        </p:nvSpPr>
        <p:spPr>
          <a:xfrm>
            <a:off x="2024042" y="679430"/>
            <a:ext cx="1285884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Sincronização</a:t>
            </a:r>
            <a:endParaRPr lang="pt-PT" sz="14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80968" y="679430"/>
            <a:ext cx="1143007" cy="1714512"/>
          </a:xfrm>
          <a:prstGeom prst="roundRect">
            <a:avLst>
              <a:gd name="adj" fmla="val 11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3D</a:t>
            </a:r>
          </a:p>
          <a:p>
            <a:pPr algn="ctr"/>
            <a:r>
              <a:rPr lang="pt-PT" sz="1400" b="1" i="1" dirty="0" smtClean="0"/>
              <a:t>(Dicionário </a:t>
            </a:r>
            <a:r>
              <a:rPr lang="pt-PT" sz="1400" b="1" i="1" dirty="0" err="1" smtClean="0"/>
              <a:t>de</a:t>
            </a:r>
            <a:r>
              <a:rPr lang="pt-PT" sz="1400" b="1" i="1" dirty="0" smtClean="0"/>
              <a:t> Dados)</a:t>
            </a:r>
            <a:endParaRPr lang="pt-PT" sz="1200" i="1" dirty="0"/>
          </a:p>
        </p:txBody>
      </p:sp>
      <p:sp>
        <p:nvSpPr>
          <p:cNvPr id="69" name="Can 68"/>
          <p:cNvSpPr/>
          <p:nvPr/>
        </p:nvSpPr>
        <p:spPr>
          <a:xfrm>
            <a:off x="6823088" y="2643182"/>
            <a:ext cx="857256" cy="1071570"/>
          </a:xfrm>
          <a:prstGeom prst="can">
            <a:avLst/>
          </a:prstGeom>
          <a:gradFill>
            <a:gsLst>
              <a:gs pos="0">
                <a:srgbClr val="FFF987"/>
              </a:gs>
              <a:gs pos="35000">
                <a:srgbClr val="FDFFAB"/>
              </a:gs>
              <a:gs pos="100000">
                <a:srgbClr val="FEFEDC"/>
              </a:gs>
            </a:gsLst>
          </a:gradFill>
          <a:ln>
            <a:solidFill>
              <a:srgbClr val="FEF2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654020" y="77764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Solução EDM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Up-Down Arrow 99"/>
          <p:cNvSpPr/>
          <p:nvPr/>
        </p:nvSpPr>
        <p:spPr>
          <a:xfrm>
            <a:off x="3835710" y="3608387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" name="Right Arrow 101"/>
          <p:cNvSpPr/>
          <p:nvPr/>
        </p:nvSpPr>
        <p:spPr>
          <a:xfrm rot="5400000">
            <a:off x="4253861" y="2462366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363637" y="1539544"/>
            <a:ext cx="250033" cy="803678"/>
          </a:xfrm>
          <a:prstGeom prst="can">
            <a:avLst>
              <a:gd name="adj" fmla="val 39222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Right Arrow 100"/>
          <p:cNvSpPr/>
          <p:nvPr/>
        </p:nvSpPr>
        <p:spPr>
          <a:xfrm rot="16200000">
            <a:off x="4272752" y="1269984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Right Arrow 102"/>
          <p:cNvSpPr/>
          <p:nvPr/>
        </p:nvSpPr>
        <p:spPr>
          <a:xfrm>
            <a:off x="1523976" y="786587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Rounded Rectangle 103"/>
          <p:cNvSpPr/>
          <p:nvPr/>
        </p:nvSpPr>
        <p:spPr>
          <a:xfrm>
            <a:off x="2166918" y="1552562"/>
            <a:ext cx="1500198" cy="3048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Transformação 1</a:t>
            </a:r>
            <a:endParaRPr lang="pt-PT" sz="1400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2166918" y="2124066"/>
            <a:ext cx="1500198" cy="3048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Transformação n</a:t>
            </a:r>
            <a:endParaRPr lang="pt-PT" sz="1400" b="1" dirty="0"/>
          </a:p>
        </p:txBody>
      </p:sp>
      <p:cxnSp>
        <p:nvCxnSpPr>
          <p:cNvPr id="108" name="Straight Arrow Connector 107"/>
          <p:cNvCxnSpPr>
            <a:stCxn id="104" idx="3"/>
          </p:cNvCxnSpPr>
          <p:nvPr/>
        </p:nvCxnSpPr>
        <p:spPr>
          <a:xfrm>
            <a:off x="3667116" y="1704963"/>
            <a:ext cx="714380" cy="19050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</p:cNvCxnSpPr>
          <p:nvPr/>
        </p:nvCxnSpPr>
        <p:spPr>
          <a:xfrm flipV="1">
            <a:off x="3667116" y="2071679"/>
            <a:ext cx="714380" cy="2047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loud 128"/>
          <p:cNvSpPr/>
          <p:nvPr/>
        </p:nvSpPr>
        <p:spPr>
          <a:xfrm>
            <a:off x="361204" y="4572008"/>
            <a:ext cx="1519962" cy="928694"/>
          </a:xfrm>
          <a:prstGeom prst="cloud">
            <a:avLst/>
          </a:prstGeom>
          <a:gradFill flip="none" rotWithShape="1">
            <a:gsLst>
              <a:gs pos="0">
                <a:srgbClr val="00B0F0">
                  <a:alpha val="34000"/>
                </a:srgb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809992" y="679430"/>
            <a:ext cx="135732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Gerador</a:t>
            </a:r>
            <a:endParaRPr lang="pt-PT" sz="1200" i="1" dirty="0"/>
          </a:p>
        </p:txBody>
      </p:sp>
      <p:sp>
        <p:nvSpPr>
          <p:cNvPr id="53" name="Rounded Rectangle 52"/>
          <p:cNvSpPr/>
          <p:nvPr/>
        </p:nvSpPr>
        <p:spPr>
          <a:xfrm>
            <a:off x="2080966" y="4043366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2166710" y="4132267"/>
            <a:ext cx="3843572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2174627" y="4481519"/>
            <a:ext cx="911987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3138600" y="4481519"/>
            <a:ext cx="911987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4108570" y="4481519"/>
            <a:ext cx="911987" cy="3048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5085595" y="4481519"/>
            <a:ext cx="911987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809596" y="2869243"/>
            <a:ext cx="5397516" cy="714380"/>
            <a:chOff x="2666984" y="3404235"/>
            <a:chExt cx="5397516" cy="714380"/>
          </a:xfrm>
        </p:grpSpPr>
        <p:sp>
          <p:nvSpPr>
            <p:cNvPr id="131" name="Rounded Rectangle 130"/>
            <p:cNvSpPr/>
            <p:nvPr/>
          </p:nvSpPr>
          <p:spPr>
            <a:xfrm>
              <a:off x="2666984" y="3404235"/>
              <a:ext cx="5397516" cy="714380"/>
            </a:xfrm>
            <a:prstGeom prst="roundRect">
              <a:avLst>
                <a:gd name="adj" fmla="val 1476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612614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Serviços</a:t>
              </a:r>
              <a:endParaRPr lang="pt-PT" sz="1400" b="1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495270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Testes </a:t>
              </a:r>
              <a:r>
                <a:rPr lang="pt-PT" sz="1400" b="1" dirty="0" err="1" smtClean="0"/>
                <a:t>Unitários</a:t>
              </a:r>
              <a:endParaRPr lang="pt-PT" sz="1400" b="1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5365226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Entidades</a:t>
              </a:r>
              <a:endParaRPr lang="pt-PT" sz="1400" b="1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245234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Tipos</a:t>
              </a:r>
              <a:endParaRPr lang="pt-PT" sz="1400" b="1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734720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i="1" dirty="0" err="1" smtClean="0"/>
                <a:t>Web</a:t>
              </a:r>
              <a:r>
                <a:rPr lang="pt-PT" sz="1400" b="1" i="1" dirty="0" smtClean="0"/>
                <a:t> </a:t>
              </a:r>
              <a:r>
                <a:rPr lang="pt-PT" sz="1400" b="1" i="1" dirty="0" err="1" smtClean="0"/>
                <a:t>Services</a:t>
              </a:r>
              <a:endParaRPr lang="pt-PT" sz="1400" b="1" i="1" dirty="0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7129478" y="3500438"/>
              <a:ext cx="857256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Modelo </a:t>
              </a:r>
              <a:r>
                <a:rPr lang="pt-PT" sz="1400" b="1" dirty="0" err="1" smtClean="0"/>
                <a:t>Físico</a:t>
              </a:r>
              <a:endParaRPr lang="pt-PT" sz="1400" b="1" dirty="0"/>
            </a:p>
          </p:txBody>
        </p:sp>
      </p:grpSp>
      <p:sp>
        <p:nvSpPr>
          <p:cNvPr id="139" name="Up-Down Arrow 138"/>
          <p:cNvSpPr/>
          <p:nvPr/>
        </p:nvSpPr>
        <p:spPr>
          <a:xfrm>
            <a:off x="1166786" y="3500438"/>
            <a:ext cx="191454" cy="1208100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4" name="Rounded Rectangle 183"/>
          <p:cNvSpPr/>
          <p:nvPr/>
        </p:nvSpPr>
        <p:spPr>
          <a:xfrm>
            <a:off x="4881562" y="1500174"/>
            <a:ext cx="1357322" cy="30480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/>
              <a:t>Pipeline </a:t>
            </a:r>
            <a:r>
              <a:rPr lang="pt-PT" sz="1100" i="1" dirty="0" err="1" smtClean="0"/>
              <a:t>de</a:t>
            </a:r>
            <a:r>
              <a:rPr lang="pt-PT" sz="1100" i="1" dirty="0" smtClean="0"/>
              <a:t> geração</a:t>
            </a:r>
            <a:endParaRPr lang="pt-PT" sz="1100" i="1" dirty="0"/>
          </a:p>
        </p:txBody>
      </p:sp>
      <p:cxnSp>
        <p:nvCxnSpPr>
          <p:cNvPr id="186" name="Straight Arrow Connector 185"/>
          <p:cNvCxnSpPr>
            <a:stCxn id="184" idx="1"/>
            <a:endCxn id="50" idx="4"/>
          </p:cNvCxnSpPr>
          <p:nvPr/>
        </p:nvCxnSpPr>
        <p:spPr>
          <a:xfrm rot="10800000" flipV="1">
            <a:off x="4613670" y="1652575"/>
            <a:ext cx="267892" cy="2888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 rot="5400000">
            <a:off x="2923088" y="172984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…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4108570" y="4838710"/>
            <a:ext cx="911987" cy="5000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/>
              <a:t>NHibernate</a:t>
            </a:r>
            <a:endParaRPr lang="pt-PT" sz="13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524636" y="2285992"/>
            <a:ext cx="1428760" cy="1857388"/>
          </a:xfrm>
          <a:prstGeom prst="roundRect">
            <a:avLst>
              <a:gd name="adj" fmla="val 1318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34188" y="2182804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SGBD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Up-Down Arrow 142"/>
          <p:cNvSpPr/>
          <p:nvPr/>
        </p:nvSpPr>
        <p:spPr>
          <a:xfrm rot="16200000">
            <a:off x="6379381" y="2874664"/>
            <a:ext cx="191454" cy="670565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Arc 47"/>
          <p:cNvSpPr/>
          <p:nvPr/>
        </p:nvSpPr>
        <p:spPr>
          <a:xfrm rot="7499024">
            <a:off x="5207828" y="2406133"/>
            <a:ext cx="1919236" cy="2493412"/>
          </a:xfrm>
          <a:prstGeom prst="arc">
            <a:avLst>
              <a:gd name="adj1" fmla="val 14275288"/>
              <a:gd name="adj2" fmla="val 19694960"/>
            </a:avLst>
          </a:prstGeom>
          <a:ln w="95250">
            <a:headEnd type="triangle" w="sm" len="sm"/>
            <a:tailEnd type="triangl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66984" y="1000108"/>
            <a:ext cx="4883184" cy="4286280"/>
            <a:chOff x="2238356" y="714356"/>
            <a:chExt cx="4883184" cy="4286280"/>
          </a:xfrm>
        </p:grpSpPr>
        <p:cxnSp>
          <p:nvCxnSpPr>
            <p:cNvPr id="238" name="Elbow Connector 237"/>
            <p:cNvCxnSpPr>
              <a:endCxn id="153" idx="2"/>
            </p:cNvCxnSpPr>
            <p:nvPr/>
          </p:nvCxnSpPr>
          <p:spPr>
            <a:xfrm flipV="1">
              <a:off x="4381496" y="1357298"/>
              <a:ext cx="298452" cy="1997883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37"/>
            <p:cNvCxnSpPr>
              <a:endCxn id="153" idx="2"/>
            </p:cNvCxnSpPr>
            <p:nvPr/>
          </p:nvCxnSpPr>
          <p:spPr>
            <a:xfrm rot="10800000">
              <a:off x="4679948" y="1357298"/>
              <a:ext cx="369890" cy="1268422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37"/>
            <p:cNvCxnSpPr>
              <a:endCxn id="153" idx="2"/>
            </p:cNvCxnSpPr>
            <p:nvPr/>
          </p:nvCxnSpPr>
          <p:spPr>
            <a:xfrm rot="10800000">
              <a:off x="4679948" y="1357299"/>
              <a:ext cx="369890" cy="2785289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29849" y="714356"/>
              <a:ext cx="1500198" cy="642942"/>
            </a:xfrm>
            <a:prstGeom prst="roundRect">
              <a:avLst/>
            </a:prstGeom>
            <a:solidFill>
              <a:srgbClr val="33CCF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Solução EDM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238356" y="1819264"/>
              <a:ext cx="2143140" cy="3181372"/>
              <a:chOff x="784196" y="1962140"/>
              <a:chExt cx="2143140" cy="3181372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84196" y="1962140"/>
                <a:ext cx="2143140" cy="3071834"/>
              </a:xfrm>
              <a:prstGeom prst="roundRect">
                <a:avLst>
                  <a:gd name="adj" fmla="val 869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952472" y="2143116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‘Rtti’</a:t>
                </a:r>
                <a:endParaRPr lang="pt-PT" sz="1200" i="1" dirty="0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952472" y="2714619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‘Entity’</a:t>
                </a:r>
                <a:endParaRPr lang="pt-PT" sz="1200" i="1" dirty="0"/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>
                <a:off x="952472" y="328612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‘Services’</a:t>
                </a:r>
                <a:endParaRPr lang="pt-PT" sz="1200" i="1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952472" y="3857625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‘Ws’</a:t>
                </a:r>
                <a:endParaRPr lang="pt-PT" sz="1200" i="1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952472" y="4429131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‘UnitTest’</a:t>
                </a:r>
                <a:endParaRPr lang="pt-PT" sz="1200" i="1" dirty="0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1514450" y="4929198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Projectos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049838" y="2060566"/>
              <a:ext cx="2071702" cy="1236671"/>
              <a:chOff x="3595678" y="2214554"/>
              <a:chExt cx="2071702" cy="1236671"/>
            </a:xfrm>
          </p:grpSpPr>
          <p:sp>
            <p:nvSpPr>
              <p:cNvPr id="214" name="Rounded Rectangle 213"/>
              <p:cNvSpPr/>
              <p:nvPr/>
            </p:nvSpPr>
            <p:spPr>
              <a:xfrm>
                <a:off x="3595678" y="2214554"/>
                <a:ext cx="2071702" cy="1130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3738554" y="232409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 (XML)</a:t>
                </a:r>
                <a:endParaRPr lang="pt-PT" sz="12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3738554" y="2752720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3dValidator (XSD)</a:t>
                </a:r>
                <a:endParaRPr lang="pt-PT" sz="1200" dirty="0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4225920" y="3236911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Metadados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5049838" y="3632202"/>
              <a:ext cx="2071702" cy="1127133"/>
              <a:chOff x="3595678" y="3786190"/>
              <a:chExt cx="2071702" cy="1127133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3595678" y="3786190"/>
                <a:ext cx="2071702" cy="10207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3738554" y="3916366"/>
                <a:ext cx="1785950" cy="64294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Assemblies Referenciados</a:t>
                </a:r>
                <a:endParaRPr lang="pt-PT" sz="1200" dirty="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4225920" y="4699009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Biblioteca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>
          <a:xfrm>
            <a:off x="2452670" y="1428736"/>
            <a:ext cx="4357718" cy="3571900"/>
            <a:chOff x="666720" y="642918"/>
            <a:chExt cx="4357718" cy="3571900"/>
          </a:xfrm>
        </p:grpSpPr>
        <p:sp>
          <p:nvSpPr>
            <p:cNvPr id="24" name="Rounded Rectangle 23"/>
            <p:cNvSpPr/>
            <p:nvPr/>
          </p:nvSpPr>
          <p:spPr>
            <a:xfrm>
              <a:off x="666720" y="642918"/>
              <a:ext cx="4357718" cy="3571900"/>
            </a:xfrm>
            <a:prstGeom prst="roundRect">
              <a:avLst>
                <a:gd name="adj" fmla="val 520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38158" y="3381374"/>
              <a:ext cx="4143404" cy="642942"/>
            </a:xfrm>
            <a:prstGeom prst="roundRect">
              <a:avLst>
                <a:gd name="adj" fmla="val 1857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81034" y="785794"/>
              <a:ext cx="1785950" cy="3571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Projecto ‘Rtti’</a:t>
              </a:r>
              <a:endParaRPr lang="pt-PT" sz="1200" i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095480" y="1357298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38356" y="1466836"/>
              <a:ext cx="2282844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BaseUserTypeMetadata.cs</a:t>
              </a:r>
              <a:endParaRPr lang="pt-PT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095612" y="1963727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4358" y="3460750"/>
              <a:ext cx="3964809" cy="2857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EDM.FoundationClasses.dll</a:t>
              </a:r>
              <a:endParaRPr lang="pt-PT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381232" y="3919544"/>
              <a:ext cx="215584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Assemblies referenciados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Elbow Connector 237"/>
            <p:cNvCxnSpPr>
              <a:stCxn id="27" idx="1"/>
              <a:endCxn id="26" idx="2"/>
            </p:cNvCxnSpPr>
            <p:nvPr/>
          </p:nvCxnSpPr>
          <p:spPr>
            <a:xfrm rot="10800000">
              <a:off x="1774010" y="1142984"/>
              <a:ext cx="321471" cy="571504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095480" y="2357430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38356" y="2466968"/>
              <a:ext cx="2282844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UserTypeMetadata.cs</a:t>
              </a:r>
              <a:endParaRPr lang="pt-PT" sz="1200" dirty="0"/>
            </a:p>
          </p:txBody>
        </p:sp>
        <p:cxnSp>
          <p:nvCxnSpPr>
            <p:cNvPr id="35" name="Elbow Connector 237"/>
            <p:cNvCxnSpPr>
              <a:stCxn id="33" idx="1"/>
              <a:endCxn id="26" idx="2"/>
            </p:cNvCxnSpPr>
            <p:nvPr/>
          </p:nvCxnSpPr>
          <p:spPr>
            <a:xfrm rot="10800000">
              <a:off x="1774010" y="1142984"/>
              <a:ext cx="321471" cy="1571636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3095612" y="2965129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809728" y="256700"/>
            <a:ext cx="6500858" cy="5958382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1938090" y="2179223"/>
            <a:ext cx="2786082" cy="156161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38090" y="471991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52668" y="35422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‘Entity’</a:t>
            </a:r>
            <a:endParaRPr lang="pt-PT" sz="1200" i="1" dirty="0"/>
          </a:p>
        </p:txBody>
      </p:sp>
      <p:sp>
        <p:nvSpPr>
          <p:cNvPr id="31" name="Rounded Rectangle 30"/>
          <p:cNvSpPr/>
          <p:nvPr/>
        </p:nvSpPr>
        <p:spPr>
          <a:xfrm>
            <a:off x="2074759" y="4784051"/>
            <a:ext cx="594157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734056" y="515331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Elbow Connector 237"/>
          <p:cNvCxnSpPr>
            <a:stCxn id="71" idx="1"/>
            <a:endCxn id="24" idx="2"/>
          </p:cNvCxnSpPr>
          <p:nvPr/>
        </p:nvCxnSpPr>
        <p:spPr>
          <a:xfrm rot="10800000">
            <a:off x="5045644" y="711410"/>
            <a:ext cx="321471" cy="115654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080965" y="2720156"/>
            <a:ext cx="2473081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IDaoInterfacePartial.cs</a:t>
            </a:r>
            <a:endParaRPr lang="pt-PT" sz="1200" dirty="0"/>
          </a:p>
        </p:txBody>
      </p:sp>
      <p:cxnSp>
        <p:nvCxnSpPr>
          <p:cNvPr id="45" name="Elbow Connector 237"/>
          <p:cNvCxnSpPr>
            <a:stCxn id="40" idx="3"/>
            <a:endCxn id="24" idx="2"/>
          </p:cNvCxnSpPr>
          <p:nvPr/>
        </p:nvCxnSpPr>
        <p:spPr>
          <a:xfrm flipV="1">
            <a:off x="4724172" y="711410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598494" y="3636059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\DataInterfaces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Elbow Connector 237"/>
          <p:cNvCxnSpPr>
            <a:stCxn id="67" idx="3"/>
            <a:endCxn id="24" idx="2"/>
          </p:cNvCxnSpPr>
          <p:nvPr/>
        </p:nvCxnSpPr>
        <p:spPr>
          <a:xfrm flipV="1">
            <a:off x="4724172" y="711410"/>
            <a:ext cx="321471" cy="224861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938090" y="873835"/>
            <a:ext cx="2786082" cy="1216805"/>
            <a:chOff x="1938090" y="873835"/>
            <a:chExt cx="2786082" cy="1216805"/>
          </a:xfrm>
        </p:grpSpPr>
        <p:sp>
          <p:nvSpPr>
            <p:cNvPr id="40" name="Rounded Rectangle 39"/>
            <p:cNvSpPr/>
            <p:nvPr/>
          </p:nvSpPr>
          <p:spPr>
            <a:xfrm>
              <a:off x="1938090" y="873835"/>
              <a:ext cx="2786082" cy="1110760"/>
            </a:xfrm>
            <a:prstGeom prst="roundRect">
              <a:avLst>
                <a:gd name="adj" fmla="val 111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80965" y="957973"/>
              <a:ext cx="2473081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IDaoFactoryBase.cs</a:t>
              </a:r>
              <a:endParaRPr lang="pt-PT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98494" y="1876326"/>
              <a:ext cx="180000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\DataInterfaces\Base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080966" y="1420756"/>
              <a:ext cx="2473081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IDaoInterfaceBase.cs</a:t>
              </a:r>
              <a:endParaRPr lang="pt-PT" sz="1200" dirty="0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080965" y="2263044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IDaoFactory.cs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5367114" y="3874593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6" name="Rounded Rectangle 75"/>
          <p:cNvSpPr/>
          <p:nvPr/>
        </p:nvSpPr>
        <p:spPr>
          <a:xfrm>
            <a:off x="5367114" y="3059110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7" name="Rounded Rectangle 76"/>
          <p:cNvSpPr/>
          <p:nvPr/>
        </p:nvSpPr>
        <p:spPr>
          <a:xfrm>
            <a:off x="5509989" y="3143248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&lt;Entidade&gt;Domain.cs</a:t>
            </a:r>
            <a:endParaRPr lang="pt-PT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41634" y="3592015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\Domain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509989" y="397800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</a:t>
            </a:r>
            <a:r>
              <a:rPr lang="pt-PT" sz="1400" b="1" dirty="0" smtClean="0"/>
              <a:t>&gt;.cs</a:t>
            </a:r>
            <a:endParaRPr lang="pt-PT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6541634" y="4419972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1" name="Elbow Connector 237"/>
          <p:cNvCxnSpPr>
            <a:stCxn id="76" idx="1"/>
            <a:endCxn id="24" idx="2"/>
          </p:cNvCxnSpPr>
          <p:nvPr/>
        </p:nvCxnSpPr>
        <p:spPr>
          <a:xfrm rot="10800000">
            <a:off x="5045644" y="711410"/>
            <a:ext cx="321471" cy="2668770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37"/>
          <p:cNvCxnSpPr>
            <a:stCxn id="75" idx="1"/>
            <a:endCxn id="24" idx="2"/>
          </p:cNvCxnSpPr>
          <p:nvPr/>
        </p:nvCxnSpPr>
        <p:spPr>
          <a:xfrm rot="10800000">
            <a:off x="5045644" y="711411"/>
            <a:ext cx="321471" cy="3484253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942852" y="547053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88" name="Rounded Rectangle 87"/>
          <p:cNvSpPr/>
          <p:nvPr/>
        </p:nvSpPr>
        <p:spPr>
          <a:xfrm>
            <a:off x="2108096" y="5534671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5738818" y="590393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710111" y="5534671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92" name="Rounded Rectangle 91"/>
          <p:cNvSpPr/>
          <p:nvPr/>
        </p:nvSpPr>
        <p:spPr>
          <a:xfrm>
            <a:off x="6462723" y="5534671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080965" y="317726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IDaoInterface.cs</a:t>
            </a:r>
            <a:endParaRPr lang="pt-PT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367114" y="873835"/>
            <a:ext cx="2786082" cy="2100959"/>
            <a:chOff x="5367114" y="928670"/>
            <a:chExt cx="2786082" cy="2100959"/>
          </a:xfrm>
        </p:grpSpPr>
        <p:sp>
          <p:nvSpPr>
            <p:cNvPr id="71" name="Rounded Rectangle 70"/>
            <p:cNvSpPr/>
            <p:nvPr/>
          </p:nvSpPr>
          <p:spPr>
            <a:xfrm>
              <a:off x="5367114" y="928670"/>
              <a:ext cx="2786082" cy="1988246"/>
            </a:xfrm>
            <a:prstGeom prst="roundRect">
              <a:avLst>
                <a:gd name="adj" fmla="val 990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09989" y="1448243"/>
              <a:ext cx="2473081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DaoFactory.cs</a:t>
              </a:r>
              <a:endParaRPr lang="pt-PT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41634" y="2815315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\Data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509989" y="1900796"/>
              <a:ext cx="2473081" cy="357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DAOImplementationPartial.cs</a:t>
              </a:r>
              <a:endParaRPr lang="pt-PT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509989" y="2353350"/>
              <a:ext cx="2473081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DAOImplementation.cs</a:t>
              </a:r>
              <a:endParaRPr lang="pt-PT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09989" y="1020746"/>
              <a:ext cx="2473081" cy="357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DaoFactoryPartial.cs</a:t>
              </a:r>
              <a:endParaRPr lang="pt-PT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571900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74518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17857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938090" y="2360651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96" name="Rounded Rectangle 95"/>
          <p:cNvSpPr/>
          <p:nvPr/>
        </p:nvSpPr>
        <p:spPr>
          <a:xfrm>
            <a:off x="5524503" y="2444789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&lt;Entidade&gt;BaseService.cs</a:t>
            </a:r>
            <a:endParaRPr lang="pt-PT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2598494" y="3363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095480" y="2916597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&lt;Component&gt;Service.cs</a:t>
            </a:r>
            <a:endParaRPr lang="pt-PT" sz="1200" dirty="0"/>
          </a:p>
        </p:txBody>
      </p:sp>
      <p:cxnSp>
        <p:nvCxnSpPr>
          <p:cNvPr id="99" name="Elbow Connector 237"/>
          <p:cNvCxnSpPr>
            <a:stCxn id="95" idx="3"/>
            <a:endCxn id="74" idx="2"/>
          </p:cNvCxnSpPr>
          <p:nvPr/>
        </p:nvCxnSpPr>
        <p:spPr>
          <a:xfrm flipV="1">
            <a:off x="4724172" y="2198226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3380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24504" y="2907572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&lt;Component&gt;BaseService.cs</a:t>
            </a:r>
            <a:endParaRPr lang="pt-PT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2095480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&lt;Entidade&gt;Service.cs</a:t>
            </a:r>
            <a:endParaRPr lang="pt-PT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942852" y="449580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559939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92919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738290" y="1571612"/>
            <a:ext cx="6500858" cy="4429156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7" name="Rounded Rectangle 46"/>
          <p:cNvSpPr/>
          <p:nvPr/>
        </p:nvSpPr>
        <p:spPr>
          <a:xfrm>
            <a:off x="5304067" y="2227617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1866652" y="447199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9" name="Rounded Rectangle 48"/>
          <p:cNvSpPr/>
          <p:nvPr/>
        </p:nvSpPr>
        <p:spPr>
          <a:xfrm>
            <a:off x="4081230" y="169816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‘Ws’</a:t>
            </a:r>
            <a:endParaRPr lang="pt-PT" sz="12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2012846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5662618" y="490539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Elbow Connector 237"/>
          <p:cNvCxnSpPr>
            <a:endCxn id="49" idx="2"/>
          </p:cNvCxnSpPr>
          <p:nvPr/>
        </p:nvCxnSpPr>
        <p:spPr>
          <a:xfrm rot="10800000">
            <a:off x="4974206" y="2055351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866652" y="2217774"/>
            <a:ext cx="2786082" cy="1997044"/>
          </a:xfrm>
          <a:prstGeom prst="roundRect">
            <a:avLst>
              <a:gd name="adj" fmla="val 68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5453065" y="230191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&lt;Entidade&gt;BaseWs.cs</a:t>
            </a:r>
            <a:endParaRPr lang="pt-PT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2527056" y="4133855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24042" y="275857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&lt;Component&gt;Ws.asmx</a:t>
            </a:r>
            <a:endParaRPr lang="pt-PT" sz="1200" dirty="0"/>
          </a:p>
        </p:txBody>
      </p:sp>
      <p:cxnSp>
        <p:nvCxnSpPr>
          <p:cNvPr id="57" name="Elbow Connector 237"/>
          <p:cNvCxnSpPr>
            <a:stCxn id="53" idx="3"/>
            <a:endCxn id="49" idx="2"/>
          </p:cNvCxnSpPr>
          <p:nvPr/>
        </p:nvCxnSpPr>
        <p:spPr>
          <a:xfrm flipV="1">
            <a:off x="4652734" y="2055350"/>
            <a:ext cx="321471" cy="1160946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964471" y="3237266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53066" y="2764696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&lt;Component&gt;BaseWs.cs</a:t>
            </a:r>
            <a:endParaRPr lang="pt-PT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24042" y="2306675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&lt;Entidade&gt;Ws.asmx</a:t>
            </a:r>
            <a:endParaRPr lang="pt-PT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1871414" y="522261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3" name="Rounded Rectangle 62"/>
          <p:cNvSpPr/>
          <p:nvPr/>
        </p:nvSpPr>
        <p:spPr>
          <a:xfrm>
            <a:off x="5667380" y="565601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024570" y="4536131"/>
            <a:ext cx="1940022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014781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024042" y="5284533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4626057" y="5284533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6378669" y="5284533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2024042" y="3210467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Web.config</a:t>
            </a:r>
            <a:endParaRPr lang="pt-PT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024042" y="3662364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hibernate.cfg.xml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429024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639721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214686"/>
            <a:ext cx="6209212" cy="938214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‘UnitTest’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05670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2912267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942852" y="4352927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417063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78632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24504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&lt;Entidade&gt;Test.cs</a:t>
            </a:r>
            <a:endParaRPr lang="pt-PT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4284" y="3656014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</a:t>
            </a:r>
            <a:r>
              <a:rPr lang="pt-PT" sz="1400" b="1" dirty="0" err="1" smtClean="0"/>
              <a:t>Services</a:t>
            </a:r>
            <a:r>
              <a:rPr lang="pt-PT" sz="1400" b="1" dirty="0" smtClean="0"/>
              <a:t>’</a:t>
            </a:r>
            <a:endParaRPr lang="pt-PT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114926" y="3656014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</a:t>
            </a:r>
            <a:r>
              <a:rPr lang="pt-PT" sz="1400" b="1" dirty="0" err="1" smtClean="0"/>
              <a:t>Ws</a:t>
            </a:r>
            <a:r>
              <a:rPr lang="pt-PT" sz="1400" b="1" dirty="0" smtClean="0"/>
              <a:t>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320</Words>
  <Application>Microsoft Office PowerPoint</Application>
  <PresentationFormat>A4 Paper (210x297 mm)</PresentationFormat>
  <Paragraphs>146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Rich@rd</dc:creator>
  <cp:lastModifiedBy>Ricardo Neto</cp:lastModifiedBy>
  <cp:revision>210</cp:revision>
  <dcterms:created xsi:type="dcterms:W3CDTF">2009-04-22T17:09:06Z</dcterms:created>
  <dcterms:modified xsi:type="dcterms:W3CDTF">2010-09-17T11:47:46Z</dcterms:modified>
</cp:coreProperties>
</file>