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9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E31C-2784-4184-93F7-43792FB88E83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232D84CF-A223-406C-ABCF-5E31AAC5F06F}">
      <dgm:prSet phldrT="[Text]"/>
      <dgm:spPr/>
      <dgm:t>
        <a:bodyPr/>
        <a:lstStyle/>
        <a:p>
          <a:r>
            <a:rPr lang="pt-PT" dirty="0" smtClean="0"/>
            <a:t>Análise de Requisitos</a:t>
          </a:r>
          <a:endParaRPr lang="pt-PT" dirty="0"/>
        </a:p>
      </dgm:t>
    </dgm:pt>
    <dgm:pt modelId="{8D9D034E-06B2-452B-9936-39E88F04B5B4}" type="parTrans" cxnId="{30E044AE-26F1-44F0-957A-9D21B08C80F5}">
      <dgm:prSet/>
      <dgm:spPr/>
      <dgm:t>
        <a:bodyPr/>
        <a:lstStyle/>
        <a:p>
          <a:endParaRPr lang="pt-PT"/>
        </a:p>
      </dgm:t>
    </dgm:pt>
    <dgm:pt modelId="{DFFC398D-7969-46B9-BFBB-341A435D971C}" type="sibTrans" cxnId="{30E044AE-26F1-44F0-957A-9D21B08C80F5}">
      <dgm:prSet/>
      <dgm:spPr/>
      <dgm:t>
        <a:bodyPr/>
        <a:lstStyle/>
        <a:p>
          <a:endParaRPr lang="pt-PT"/>
        </a:p>
      </dgm:t>
    </dgm:pt>
    <dgm:pt modelId="{1B5F0BB8-505B-4802-9841-C509F82F1A25}">
      <dgm:prSet phldrT="[Text]"/>
      <dgm:spPr/>
      <dgm:t>
        <a:bodyPr/>
        <a:lstStyle/>
        <a:p>
          <a:r>
            <a:rPr lang="pt-PT" dirty="0" smtClean="0"/>
            <a:t>Análise Funcional</a:t>
          </a:r>
          <a:endParaRPr lang="pt-PT" dirty="0"/>
        </a:p>
      </dgm:t>
    </dgm:pt>
    <dgm:pt modelId="{571E2747-226E-47AC-8332-C6665871BBAD}" type="parTrans" cxnId="{81C7392A-10EF-4BFF-90FB-2B49570370F9}">
      <dgm:prSet/>
      <dgm:spPr/>
      <dgm:t>
        <a:bodyPr/>
        <a:lstStyle/>
        <a:p>
          <a:endParaRPr lang="pt-PT"/>
        </a:p>
      </dgm:t>
    </dgm:pt>
    <dgm:pt modelId="{F6D1D9EE-9753-4862-9562-1BE7A7A26C27}" type="sibTrans" cxnId="{81C7392A-10EF-4BFF-90FB-2B49570370F9}">
      <dgm:prSet/>
      <dgm:spPr/>
      <dgm:t>
        <a:bodyPr/>
        <a:lstStyle/>
        <a:p>
          <a:endParaRPr lang="pt-PT"/>
        </a:p>
      </dgm:t>
    </dgm:pt>
    <dgm:pt modelId="{6C91D146-AF8B-472B-9ABF-56071B15FADF}">
      <dgm:prSet phldrT="[Text]"/>
      <dgm:spPr/>
      <dgm:t>
        <a:bodyPr/>
        <a:lstStyle/>
        <a:p>
          <a:r>
            <a:rPr lang="pt-PT" dirty="0" smtClean="0"/>
            <a:t>Análise Técnica</a:t>
          </a:r>
        </a:p>
      </dgm:t>
    </dgm:pt>
    <dgm:pt modelId="{16F147B8-06E7-492C-95D3-3628AF9A6F41}" type="parTrans" cxnId="{6F307C2D-D037-42A3-B711-0A675ACA5D20}">
      <dgm:prSet/>
      <dgm:spPr/>
      <dgm:t>
        <a:bodyPr/>
        <a:lstStyle/>
        <a:p>
          <a:endParaRPr lang="pt-PT"/>
        </a:p>
      </dgm:t>
    </dgm:pt>
    <dgm:pt modelId="{5989CB1C-E668-4BC5-8F84-AECCA4B433B7}" type="sibTrans" cxnId="{6F307C2D-D037-42A3-B711-0A675ACA5D20}">
      <dgm:prSet/>
      <dgm:spPr/>
      <dgm:t>
        <a:bodyPr/>
        <a:lstStyle/>
        <a:p>
          <a:endParaRPr lang="pt-PT"/>
        </a:p>
      </dgm:t>
    </dgm:pt>
    <dgm:pt modelId="{CAE1FBBF-E9AF-4660-BC7F-8EBC2398DD97}">
      <dgm:prSet phldrT="[Text]"/>
      <dgm:spPr/>
      <dgm:t>
        <a:bodyPr/>
        <a:lstStyle/>
        <a:p>
          <a:r>
            <a:rPr lang="pt-PT" dirty="0" smtClean="0"/>
            <a:t>Desenvolvimento</a:t>
          </a:r>
        </a:p>
      </dgm:t>
    </dgm:pt>
    <dgm:pt modelId="{C71BA4A3-D2F3-418B-A766-7FC601CADCAE}" type="parTrans" cxnId="{2EDCB250-AEA9-4675-8F1D-1862E2B18F76}">
      <dgm:prSet/>
      <dgm:spPr/>
      <dgm:t>
        <a:bodyPr/>
        <a:lstStyle/>
        <a:p>
          <a:endParaRPr lang="pt-PT"/>
        </a:p>
      </dgm:t>
    </dgm:pt>
    <dgm:pt modelId="{CA4FD60E-F98D-4BE9-83F4-BEAB14D9ECF9}" type="sibTrans" cxnId="{2EDCB250-AEA9-4675-8F1D-1862E2B18F76}">
      <dgm:prSet/>
      <dgm:spPr/>
      <dgm:t>
        <a:bodyPr/>
        <a:lstStyle/>
        <a:p>
          <a:endParaRPr lang="pt-PT"/>
        </a:p>
      </dgm:t>
    </dgm:pt>
    <dgm:pt modelId="{ED4BEFE7-F486-4F71-84B4-285BD4F2F9E9}">
      <dgm:prSet phldrT="[Text]"/>
      <dgm:spPr/>
      <dgm:t>
        <a:bodyPr/>
        <a:lstStyle/>
        <a:p>
          <a:r>
            <a:rPr lang="pt-PT" smtClean="0"/>
            <a:t>Testes</a:t>
          </a:r>
          <a:endParaRPr lang="pt-PT" dirty="0" smtClean="0"/>
        </a:p>
      </dgm:t>
    </dgm:pt>
    <dgm:pt modelId="{656EECDB-BD34-486F-B985-4D4C311D85F9}" type="parTrans" cxnId="{CAA2700B-B959-4773-A44D-689CE0C99D5E}">
      <dgm:prSet/>
      <dgm:spPr/>
      <dgm:t>
        <a:bodyPr/>
        <a:lstStyle/>
        <a:p>
          <a:endParaRPr lang="pt-PT"/>
        </a:p>
      </dgm:t>
    </dgm:pt>
    <dgm:pt modelId="{BE2F8F78-01BF-41C5-8AB4-B97A9881A995}" type="sibTrans" cxnId="{CAA2700B-B959-4773-A44D-689CE0C99D5E}">
      <dgm:prSet/>
      <dgm:spPr/>
      <dgm:t>
        <a:bodyPr/>
        <a:lstStyle/>
        <a:p>
          <a:endParaRPr lang="pt-PT"/>
        </a:p>
      </dgm:t>
    </dgm:pt>
    <dgm:pt modelId="{0B2F443D-C37B-42DD-8503-32BF7FE08A55}" type="pres">
      <dgm:prSet presAssocID="{63BDE31C-2784-4184-93F7-43792FB88E83}" presName="Name0" presStyleCnt="0">
        <dgm:presLayoutVars>
          <dgm:dir/>
          <dgm:animLvl val="lvl"/>
          <dgm:resizeHandles val="exact"/>
        </dgm:presLayoutVars>
      </dgm:prSet>
      <dgm:spPr/>
    </dgm:pt>
    <dgm:pt modelId="{5C234324-6FA9-46DA-9411-9ED67D810730}" type="pres">
      <dgm:prSet presAssocID="{232D84CF-A223-406C-ABCF-5E31AAC5F06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01D8ACE-9A00-43EB-BA3A-55C5251BD237}" type="pres">
      <dgm:prSet presAssocID="{DFFC398D-7969-46B9-BFBB-341A435D971C}" presName="parTxOnlySpace" presStyleCnt="0"/>
      <dgm:spPr/>
    </dgm:pt>
    <dgm:pt modelId="{28E0AAF5-507E-4C66-B97C-86E59AE61164}" type="pres">
      <dgm:prSet presAssocID="{1B5F0BB8-505B-4802-9841-C509F82F1A2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85FBF5-5F71-414E-A3E2-C86BB7727420}" type="pres">
      <dgm:prSet presAssocID="{F6D1D9EE-9753-4862-9562-1BE7A7A26C27}" presName="parTxOnlySpace" presStyleCnt="0"/>
      <dgm:spPr/>
    </dgm:pt>
    <dgm:pt modelId="{D83F50BB-0D21-4485-AAB3-10916F710F3A}" type="pres">
      <dgm:prSet presAssocID="{6C91D146-AF8B-472B-9ABF-56071B15FAD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341241-AEA5-4C9B-84FC-6C679971293C}" type="pres">
      <dgm:prSet presAssocID="{5989CB1C-E668-4BC5-8F84-AECCA4B433B7}" presName="parTxOnlySpace" presStyleCnt="0"/>
      <dgm:spPr/>
    </dgm:pt>
    <dgm:pt modelId="{15907870-5DBE-4702-8C88-0A3FA2554873}" type="pres">
      <dgm:prSet presAssocID="{CAE1FBBF-E9AF-4660-BC7F-8EBC2398DD9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7286254-C477-40C0-9213-576024D5F0BA}" type="pres">
      <dgm:prSet presAssocID="{CA4FD60E-F98D-4BE9-83F4-BEAB14D9ECF9}" presName="parTxOnlySpace" presStyleCnt="0"/>
      <dgm:spPr/>
    </dgm:pt>
    <dgm:pt modelId="{99687966-4EA3-42CA-A0E2-33A36342ADDD}" type="pres">
      <dgm:prSet presAssocID="{ED4BEFE7-F486-4F71-84B4-285BD4F2F9E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7A96128-CF8E-4063-B007-56BF43D15A5B}" type="presOf" srcId="{63BDE31C-2784-4184-93F7-43792FB88E83}" destId="{0B2F443D-C37B-42DD-8503-32BF7FE08A55}" srcOrd="0" destOrd="0" presId="urn:microsoft.com/office/officeart/2005/8/layout/chevron1"/>
    <dgm:cxn modelId="{D1B230A0-D5B1-430E-991D-1926E2144AB9}" type="presOf" srcId="{1B5F0BB8-505B-4802-9841-C509F82F1A25}" destId="{28E0AAF5-507E-4C66-B97C-86E59AE61164}" srcOrd="0" destOrd="0" presId="urn:microsoft.com/office/officeart/2005/8/layout/chevron1"/>
    <dgm:cxn modelId="{6F307C2D-D037-42A3-B711-0A675ACA5D20}" srcId="{63BDE31C-2784-4184-93F7-43792FB88E83}" destId="{6C91D146-AF8B-472B-9ABF-56071B15FADF}" srcOrd="2" destOrd="0" parTransId="{16F147B8-06E7-492C-95D3-3628AF9A6F41}" sibTransId="{5989CB1C-E668-4BC5-8F84-AECCA4B433B7}"/>
    <dgm:cxn modelId="{AEE625EA-6543-4C78-9C7C-1910D0CD29F5}" type="presOf" srcId="{CAE1FBBF-E9AF-4660-BC7F-8EBC2398DD97}" destId="{15907870-5DBE-4702-8C88-0A3FA2554873}" srcOrd="0" destOrd="0" presId="urn:microsoft.com/office/officeart/2005/8/layout/chevron1"/>
    <dgm:cxn modelId="{FADF97CC-F591-4C52-9243-49CCB930F0FA}" type="presOf" srcId="{ED4BEFE7-F486-4F71-84B4-285BD4F2F9E9}" destId="{99687966-4EA3-42CA-A0E2-33A36342ADDD}" srcOrd="0" destOrd="0" presId="urn:microsoft.com/office/officeart/2005/8/layout/chevron1"/>
    <dgm:cxn modelId="{30E044AE-26F1-44F0-957A-9D21B08C80F5}" srcId="{63BDE31C-2784-4184-93F7-43792FB88E83}" destId="{232D84CF-A223-406C-ABCF-5E31AAC5F06F}" srcOrd="0" destOrd="0" parTransId="{8D9D034E-06B2-452B-9936-39E88F04B5B4}" sibTransId="{DFFC398D-7969-46B9-BFBB-341A435D971C}"/>
    <dgm:cxn modelId="{81C7392A-10EF-4BFF-90FB-2B49570370F9}" srcId="{63BDE31C-2784-4184-93F7-43792FB88E83}" destId="{1B5F0BB8-505B-4802-9841-C509F82F1A25}" srcOrd="1" destOrd="0" parTransId="{571E2747-226E-47AC-8332-C6665871BBAD}" sibTransId="{F6D1D9EE-9753-4862-9562-1BE7A7A26C27}"/>
    <dgm:cxn modelId="{CAA2700B-B959-4773-A44D-689CE0C99D5E}" srcId="{63BDE31C-2784-4184-93F7-43792FB88E83}" destId="{ED4BEFE7-F486-4F71-84B4-285BD4F2F9E9}" srcOrd="4" destOrd="0" parTransId="{656EECDB-BD34-486F-B985-4D4C311D85F9}" sibTransId="{BE2F8F78-01BF-41C5-8AB4-B97A9881A995}"/>
    <dgm:cxn modelId="{2EDCB250-AEA9-4675-8F1D-1862E2B18F76}" srcId="{63BDE31C-2784-4184-93F7-43792FB88E83}" destId="{CAE1FBBF-E9AF-4660-BC7F-8EBC2398DD97}" srcOrd="3" destOrd="0" parTransId="{C71BA4A3-D2F3-418B-A766-7FC601CADCAE}" sibTransId="{CA4FD60E-F98D-4BE9-83F4-BEAB14D9ECF9}"/>
    <dgm:cxn modelId="{F7BE5357-BB56-45F2-9D23-395488534B1F}" type="presOf" srcId="{6C91D146-AF8B-472B-9ABF-56071B15FADF}" destId="{D83F50BB-0D21-4485-AAB3-10916F710F3A}" srcOrd="0" destOrd="0" presId="urn:microsoft.com/office/officeart/2005/8/layout/chevron1"/>
    <dgm:cxn modelId="{758B4F43-61CC-4DBB-A9D3-129E4993BF01}" type="presOf" srcId="{232D84CF-A223-406C-ABCF-5E31AAC5F06F}" destId="{5C234324-6FA9-46DA-9411-9ED67D810730}" srcOrd="0" destOrd="0" presId="urn:microsoft.com/office/officeart/2005/8/layout/chevron1"/>
    <dgm:cxn modelId="{D3478CAE-10A5-48CE-AEC4-52551B47CA43}" type="presParOf" srcId="{0B2F443D-C37B-42DD-8503-32BF7FE08A55}" destId="{5C234324-6FA9-46DA-9411-9ED67D810730}" srcOrd="0" destOrd="0" presId="urn:microsoft.com/office/officeart/2005/8/layout/chevron1"/>
    <dgm:cxn modelId="{A3B56771-18CB-4C9F-BF31-B96721E023DE}" type="presParOf" srcId="{0B2F443D-C37B-42DD-8503-32BF7FE08A55}" destId="{301D8ACE-9A00-43EB-BA3A-55C5251BD237}" srcOrd="1" destOrd="0" presId="urn:microsoft.com/office/officeart/2005/8/layout/chevron1"/>
    <dgm:cxn modelId="{0C1820D3-C1A7-4FFA-9B2A-3222143BF3BE}" type="presParOf" srcId="{0B2F443D-C37B-42DD-8503-32BF7FE08A55}" destId="{28E0AAF5-507E-4C66-B97C-86E59AE61164}" srcOrd="2" destOrd="0" presId="urn:microsoft.com/office/officeart/2005/8/layout/chevron1"/>
    <dgm:cxn modelId="{0F108863-6EAF-4A2A-AA0C-270A4E14E6D6}" type="presParOf" srcId="{0B2F443D-C37B-42DD-8503-32BF7FE08A55}" destId="{BD85FBF5-5F71-414E-A3E2-C86BB7727420}" srcOrd="3" destOrd="0" presId="urn:microsoft.com/office/officeart/2005/8/layout/chevron1"/>
    <dgm:cxn modelId="{EFEC5BF2-191A-4FFD-A4DC-00062E3E7BEA}" type="presParOf" srcId="{0B2F443D-C37B-42DD-8503-32BF7FE08A55}" destId="{D83F50BB-0D21-4485-AAB3-10916F710F3A}" srcOrd="4" destOrd="0" presId="urn:microsoft.com/office/officeart/2005/8/layout/chevron1"/>
    <dgm:cxn modelId="{F58BEA02-879B-4906-8C73-615ADA49EF19}" type="presParOf" srcId="{0B2F443D-C37B-42DD-8503-32BF7FE08A55}" destId="{A1341241-AEA5-4C9B-84FC-6C679971293C}" srcOrd="5" destOrd="0" presId="urn:microsoft.com/office/officeart/2005/8/layout/chevron1"/>
    <dgm:cxn modelId="{89F34F02-2D6D-406A-8DBF-33BCD59B8DDE}" type="presParOf" srcId="{0B2F443D-C37B-42DD-8503-32BF7FE08A55}" destId="{15907870-5DBE-4702-8C88-0A3FA2554873}" srcOrd="6" destOrd="0" presId="urn:microsoft.com/office/officeart/2005/8/layout/chevron1"/>
    <dgm:cxn modelId="{CFCA7CB4-6DC0-44DA-BF7B-7CA99AE54DFB}" type="presParOf" srcId="{0B2F443D-C37B-42DD-8503-32BF7FE08A55}" destId="{F7286254-C477-40C0-9213-576024D5F0BA}" srcOrd="7" destOrd="0" presId="urn:microsoft.com/office/officeart/2005/8/layout/chevron1"/>
    <dgm:cxn modelId="{6194EBBD-8F44-4BBA-8B7D-E784462861BA}" type="presParOf" srcId="{0B2F443D-C37B-42DD-8503-32BF7FE08A55}" destId="{99687966-4EA3-42CA-A0E2-33A36342AD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234324-6FA9-46DA-9411-9ED67D810730}">
      <dsp:nvSpPr>
        <dsp:cNvPr id="0" name=""/>
        <dsp:cNvSpPr/>
      </dsp:nvSpPr>
      <dsp:spPr>
        <a:xfrm>
          <a:off x="2092" y="270403"/>
          <a:ext cx="1862690" cy="74507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Análise de Requisitos</a:t>
          </a:r>
          <a:endParaRPr lang="pt-PT" sz="1100" kern="1200" dirty="0"/>
        </a:p>
      </dsp:txBody>
      <dsp:txXfrm>
        <a:off x="2092" y="270403"/>
        <a:ext cx="1862690" cy="745076"/>
      </dsp:txXfrm>
    </dsp:sp>
    <dsp:sp modelId="{28E0AAF5-507E-4C66-B97C-86E59AE61164}">
      <dsp:nvSpPr>
        <dsp:cNvPr id="0" name=""/>
        <dsp:cNvSpPr/>
      </dsp:nvSpPr>
      <dsp:spPr>
        <a:xfrm>
          <a:off x="1678513" y="270403"/>
          <a:ext cx="1862690" cy="745076"/>
        </a:xfrm>
        <a:prstGeom prst="chevron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Análise Funcional</a:t>
          </a:r>
          <a:endParaRPr lang="pt-PT" sz="1100" kern="1200" dirty="0"/>
        </a:p>
      </dsp:txBody>
      <dsp:txXfrm>
        <a:off x="1678513" y="270403"/>
        <a:ext cx="1862690" cy="745076"/>
      </dsp:txXfrm>
    </dsp:sp>
    <dsp:sp modelId="{D83F50BB-0D21-4485-AAB3-10916F710F3A}">
      <dsp:nvSpPr>
        <dsp:cNvPr id="0" name=""/>
        <dsp:cNvSpPr/>
      </dsp:nvSpPr>
      <dsp:spPr>
        <a:xfrm>
          <a:off x="3354934" y="270403"/>
          <a:ext cx="1862690" cy="745076"/>
        </a:xfrm>
        <a:prstGeom prst="chevr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Análise Técnica</a:t>
          </a:r>
        </a:p>
      </dsp:txBody>
      <dsp:txXfrm>
        <a:off x="3354934" y="270403"/>
        <a:ext cx="1862690" cy="745076"/>
      </dsp:txXfrm>
    </dsp:sp>
    <dsp:sp modelId="{15907870-5DBE-4702-8C88-0A3FA2554873}">
      <dsp:nvSpPr>
        <dsp:cNvPr id="0" name=""/>
        <dsp:cNvSpPr/>
      </dsp:nvSpPr>
      <dsp:spPr>
        <a:xfrm>
          <a:off x="5031356" y="270403"/>
          <a:ext cx="1862690" cy="745076"/>
        </a:xfrm>
        <a:prstGeom prst="chevron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Desenvolvimento</a:t>
          </a:r>
        </a:p>
      </dsp:txBody>
      <dsp:txXfrm>
        <a:off x="5031356" y="270403"/>
        <a:ext cx="1862690" cy="745076"/>
      </dsp:txXfrm>
    </dsp:sp>
    <dsp:sp modelId="{99687966-4EA3-42CA-A0E2-33A36342ADDD}">
      <dsp:nvSpPr>
        <dsp:cNvPr id="0" name=""/>
        <dsp:cNvSpPr/>
      </dsp:nvSpPr>
      <dsp:spPr>
        <a:xfrm>
          <a:off x="6707777" y="270403"/>
          <a:ext cx="1862690" cy="745076"/>
        </a:xfrm>
        <a:prstGeom prst="chevr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smtClean="0"/>
            <a:t>Testes</a:t>
          </a:r>
          <a:endParaRPr lang="pt-PT" sz="1100" kern="1200" dirty="0" smtClean="0"/>
        </a:p>
      </dsp:txBody>
      <dsp:txXfrm>
        <a:off x="6707777" y="270403"/>
        <a:ext cx="1862690" cy="74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D111-49E9-403B-BF16-DEEC4F35BD53}" type="datetimeFigureOut">
              <a:rPr lang="pt-PT" smtClean="0"/>
              <a:pPr/>
              <a:t>20-03-2010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13368" y="3013605"/>
            <a:ext cx="1677982" cy="1504964"/>
          </a:xfrm>
          <a:prstGeom prst="rect">
            <a:avLst/>
          </a:prstGeom>
          <a:gradFill flip="none" rotWithShape="1">
            <a:gsLst>
              <a:gs pos="5000">
                <a:srgbClr val="FFFFCC">
                  <a:alpha val="0"/>
                </a:srgbClr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" name="Diagram 3"/>
          <p:cNvGraphicFramePr/>
          <p:nvPr/>
        </p:nvGraphicFramePr>
        <p:xfrm>
          <a:off x="285720" y="1928802"/>
          <a:ext cx="8572560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2763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Visão geral sobre o projecto, identificando os seus </a:t>
            </a:r>
            <a:r>
              <a:rPr lang="pt-PT" sz="1200" dirty="0" smtClean="0"/>
              <a:t>objectivos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54552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Com base nos objectivos identificados, criar requisitos, modularizando o </a:t>
            </a:r>
            <a:r>
              <a:rPr lang="pt-PT" sz="1200" dirty="0" smtClean="0"/>
              <a:t>problema</a:t>
            </a:r>
          </a:p>
          <a:p>
            <a:endParaRPr lang="pt-PT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Definição da arquitectura da solução, detalhando todas as funcionalidades </a:t>
            </a:r>
            <a:r>
              <a:rPr lang="pt-PT" sz="1200" dirty="0" smtClean="0"/>
              <a:t>pretendidas</a:t>
            </a:r>
          </a:p>
          <a:p>
            <a:endParaRPr lang="pt-PT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12138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Codificação da aplicação</a:t>
            </a:r>
            <a:r>
              <a:rPr lang="pt-PT" sz="1200" dirty="0" smtClean="0"/>
              <a:t>.</a:t>
            </a:r>
          </a:p>
          <a:p>
            <a:r>
              <a:rPr lang="pt-PT" sz="1200" dirty="0" smtClean="0"/>
              <a:t>Testes unitários.</a:t>
            </a:r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Testes de integração levados a cabo pelos developers e testes de aceitação que confirmam o cumprimento dos requisitos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6244544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56283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886958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92368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463585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eft-Right Arrow 31"/>
          <p:cNvSpPr/>
          <p:nvPr/>
        </p:nvSpPr>
        <p:spPr>
          <a:xfrm rot="19206970">
            <a:off x="5170705" y="2032891"/>
            <a:ext cx="1136945" cy="448382"/>
          </a:xfrm>
          <a:prstGeom prst="leftRightArrow">
            <a:avLst>
              <a:gd name="adj1" fmla="val 37114"/>
              <a:gd name="adj2" fmla="val 50706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dk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05008" y="2298134"/>
            <a:ext cx="1357322" cy="1785950"/>
            <a:chOff x="2247353" y="2357430"/>
            <a:chExt cx="1357322" cy="1785950"/>
          </a:xfrm>
        </p:grpSpPr>
        <p:sp>
          <p:nvSpPr>
            <p:cNvPr id="8" name="Flowchart: Document 7"/>
            <p:cNvSpPr/>
            <p:nvPr/>
          </p:nvSpPr>
          <p:spPr>
            <a:xfrm>
              <a:off x="2382291" y="2357430"/>
              <a:ext cx="1071570" cy="178595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53729" y="2500306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53729" y="268763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53729" y="287495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53729" y="3062284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53729" y="3249610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53729" y="3436936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53729" y="362426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47353" y="2732082"/>
              <a:ext cx="1357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Meta informação</a:t>
              </a:r>
              <a:endPara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117444" y="2500306"/>
            <a:ext cx="1214446" cy="121444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Análise</a:t>
            </a:r>
            <a:endParaRPr lang="pt-PT" dirty="0"/>
          </a:p>
        </p:txBody>
      </p:sp>
      <p:sp>
        <p:nvSpPr>
          <p:cNvPr id="25" name="Oval 24"/>
          <p:cNvSpPr/>
          <p:nvPr/>
        </p:nvSpPr>
        <p:spPr>
          <a:xfrm>
            <a:off x="4214810" y="2500306"/>
            <a:ext cx="1214446" cy="12144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PT" sz="1600" dirty="0" smtClean="0"/>
              <a:t>Coordenador</a:t>
            </a:r>
            <a:endParaRPr lang="pt-PT" sz="1600" dirty="0"/>
          </a:p>
        </p:txBody>
      </p:sp>
      <p:sp>
        <p:nvSpPr>
          <p:cNvPr id="26" name="Right Arrow 25"/>
          <p:cNvSpPr/>
          <p:nvPr/>
        </p:nvSpPr>
        <p:spPr>
          <a:xfrm>
            <a:off x="3457568" y="2890834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ight Arrow 26"/>
          <p:cNvSpPr/>
          <p:nvPr/>
        </p:nvSpPr>
        <p:spPr>
          <a:xfrm>
            <a:off x="1462066" y="2890834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6143636" y="1041384"/>
            <a:ext cx="1071570" cy="10715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PT" sz="1600" dirty="0" smtClean="0"/>
              <a:t>Gerador</a:t>
            </a:r>
          </a:p>
          <a:p>
            <a:pPr algn="ctr"/>
            <a:r>
              <a:rPr lang="pt-PT" sz="1600" dirty="0" smtClean="0"/>
              <a:t>.NET</a:t>
            </a:r>
            <a:endParaRPr lang="pt-PT" sz="1600" dirty="0"/>
          </a:p>
        </p:txBody>
      </p:sp>
      <p:sp>
        <p:nvSpPr>
          <p:cNvPr id="29" name="Oval 28"/>
          <p:cNvSpPr/>
          <p:nvPr/>
        </p:nvSpPr>
        <p:spPr>
          <a:xfrm>
            <a:off x="6143636" y="2577301"/>
            <a:ext cx="1071570" cy="10715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PT" sz="1600" dirty="0" smtClean="0"/>
              <a:t>Gerador</a:t>
            </a:r>
          </a:p>
          <a:p>
            <a:pPr algn="ctr"/>
            <a:r>
              <a:rPr lang="pt-PT" sz="1600" dirty="0" smtClean="0"/>
              <a:t>SQL</a:t>
            </a:r>
            <a:endParaRPr lang="pt-PT" sz="1600" dirty="0"/>
          </a:p>
        </p:txBody>
      </p:sp>
      <p:sp>
        <p:nvSpPr>
          <p:cNvPr id="30" name="Oval 29"/>
          <p:cNvSpPr/>
          <p:nvPr/>
        </p:nvSpPr>
        <p:spPr>
          <a:xfrm>
            <a:off x="6143636" y="4113218"/>
            <a:ext cx="1071570" cy="10715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PT" sz="1600" dirty="0" smtClean="0"/>
              <a:t>Gerador</a:t>
            </a:r>
          </a:p>
          <a:p>
            <a:pPr algn="ctr"/>
            <a:r>
              <a:rPr lang="pt-PT" sz="1600" dirty="0" smtClean="0"/>
              <a:t>Java</a:t>
            </a:r>
            <a:endParaRPr lang="pt-PT" sz="1600" dirty="0"/>
          </a:p>
        </p:txBody>
      </p:sp>
      <p:sp>
        <p:nvSpPr>
          <p:cNvPr id="34" name="Left-Right Arrow 33"/>
          <p:cNvSpPr/>
          <p:nvPr/>
        </p:nvSpPr>
        <p:spPr>
          <a:xfrm rot="2393030" flipV="1">
            <a:off x="5145305" y="3765581"/>
            <a:ext cx="1136945" cy="448382"/>
          </a:xfrm>
          <a:prstGeom prst="leftRightArrow">
            <a:avLst>
              <a:gd name="adj1" fmla="val 37114"/>
              <a:gd name="adj2" fmla="val 50706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dk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 flipV="1">
            <a:off x="5543556" y="2960684"/>
            <a:ext cx="528642" cy="306390"/>
          </a:xfrm>
          <a:prstGeom prst="leftRightArrow">
            <a:avLst>
              <a:gd name="adj1" fmla="val 22952"/>
              <a:gd name="adj2" fmla="val 47874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dk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001024" y="1104347"/>
            <a:ext cx="642942" cy="928694"/>
            <a:chOff x="3635368" y="4538646"/>
            <a:chExt cx="1071570" cy="1785950"/>
          </a:xfrm>
        </p:grpSpPr>
        <p:sp>
          <p:nvSpPr>
            <p:cNvPr id="38" name="Flowchart: Document 37"/>
            <p:cNvSpPr/>
            <p:nvPr/>
          </p:nvSpPr>
          <p:spPr>
            <a:xfrm>
              <a:off x="3635368" y="4538646"/>
              <a:ext cx="1071570" cy="178595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06806" y="468152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06806" y="486884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06806" y="5056174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6806" y="5243500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06806" y="5430826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06806" y="561815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706806" y="580547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001024" y="4189060"/>
            <a:ext cx="642942" cy="928694"/>
            <a:chOff x="3635368" y="4538646"/>
            <a:chExt cx="1071570" cy="1785950"/>
          </a:xfrm>
        </p:grpSpPr>
        <p:sp>
          <p:nvSpPr>
            <p:cNvPr id="49" name="Flowchart: Document 48"/>
            <p:cNvSpPr/>
            <p:nvPr/>
          </p:nvSpPr>
          <p:spPr>
            <a:xfrm>
              <a:off x="3635368" y="4538646"/>
              <a:ext cx="1071570" cy="178595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706806" y="468152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706806" y="486884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706806" y="5056174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06806" y="5243500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06806" y="5430826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06806" y="561815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06806" y="580547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lowchart: Magnetic Disk 56"/>
          <p:cNvSpPr/>
          <p:nvPr/>
        </p:nvSpPr>
        <p:spPr>
          <a:xfrm>
            <a:off x="8036743" y="2786058"/>
            <a:ext cx="571504" cy="78581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dk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7312402" y="2928934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ight Arrow 58"/>
          <p:cNvSpPr/>
          <p:nvPr/>
        </p:nvSpPr>
        <p:spPr>
          <a:xfrm>
            <a:off x="7312402" y="1395935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ight Arrow 59"/>
          <p:cNvSpPr/>
          <p:nvPr/>
        </p:nvSpPr>
        <p:spPr>
          <a:xfrm>
            <a:off x="7312402" y="4461933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79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Nuno.Sousa</cp:lastModifiedBy>
  <cp:revision>38</cp:revision>
  <dcterms:created xsi:type="dcterms:W3CDTF">2010-03-10T21:38:09Z</dcterms:created>
  <dcterms:modified xsi:type="dcterms:W3CDTF">2010-03-20T17:36:13Z</dcterms:modified>
</cp:coreProperties>
</file>