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74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F589-1F38-4BF3-A97E-57DCE8FA8CD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/>
          <p:cNvCxnSpPr>
            <a:stCxn id="18" idx="2"/>
            <a:endCxn id="129" idx="3"/>
          </p:cNvCxnSpPr>
          <p:nvPr/>
        </p:nvCxnSpPr>
        <p:spPr>
          <a:xfrm rot="5400000">
            <a:off x="5325763" y="4301566"/>
            <a:ext cx="1130914" cy="8048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5118499" y="2466568"/>
            <a:ext cx="938219" cy="14120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5942" y="157319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titulo</a:t>
            </a:r>
            <a:endParaRPr lang="en-US" sz="1200" dirty="0"/>
          </a:p>
        </p:txBody>
      </p: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5238752" y="1886789"/>
            <a:ext cx="545503" cy="3992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95414" y="428625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dtEdicao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35" idx="1"/>
            <a:endCxn id="88" idx="0"/>
          </p:cNvCxnSpPr>
          <p:nvPr/>
        </p:nvCxnSpPr>
        <p:spPr>
          <a:xfrm rot="10800000" flipV="1">
            <a:off x="2238356" y="3890134"/>
            <a:ext cx="477842" cy="396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5" idx="0"/>
          </p:cNvCxnSpPr>
          <p:nvPr/>
        </p:nvCxnSpPr>
        <p:spPr>
          <a:xfrm rot="5400000">
            <a:off x="3633383" y="2393545"/>
            <a:ext cx="938219" cy="1558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6810388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Editor</a:t>
            </a:r>
            <a:endParaRPr lang="en-US" dirty="0"/>
          </a:p>
        </p:txBody>
      </p:sp>
      <p:cxnSp>
        <p:nvCxnSpPr>
          <p:cNvPr id="108" name="Straight Connector 107"/>
          <p:cNvCxnSpPr>
            <a:stCxn id="114" idx="0"/>
            <a:endCxn id="100" idx="2"/>
          </p:cNvCxnSpPr>
          <p:nvPr/>
        </p:nvCxnSpPr>
        <p:spPr>
          <a:xfrm rot="16200000" flipV="1">
            <a:off x="7234650" y="2886467"/>
            <a:ext cx="473080" cy="107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81826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7667644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pais</a:t>
            </a:r>
            <a:endParaRPr lang="en-US" sz="1200" dirty="0"/>
          </a:p>
        </p:txBody>
      </p:sp>
      <p:cxnSp>
        <p:nvCxnSpPr>
          <p:cNvPr id="122" name="Straight Connector 121"/>
          <p:cNvCxnSpPr>
            <a:stCxn id="118" idx="1"/>
            <a:endCxn id="100" idx="2"/>
          </p:cNvCxnSpPr>
          <p:nvPr/>
        </p:nvCxnSpPr>
        <p:spPr>
          <a:xfrm rot="16200000" flipV="1">
            <a:off x="7568606" y="2552511"/>
            <a:ext cx="136356" cy="438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4" idx="7"/>
            <a:endCxn id="130" idx="2"/>
          </p:cNvCxnSpPr>
          <p:nvPr/>
        </p:nvCxnSpPr>
        <p:spPr>
          <a:xfrm rot="5400000" flipH="1" flipV="1">
            <a:off x="1925605" y="2542192"/>
            <a:ext cx="136356" cy="458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66720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1381100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nacionalidade</a:t>
            </a:r>
            <a:endParaRPr lang="en-US" sz="1200" dirty="0"/>
          </a:p>
        </p:txBody>
      </p:sp>
      <p:cxnSp>
        <p:nvCxnSpPr>
          <p:cNvPr id="136" name="Straight Connector 135"/>
          <p:cNvCxnSpPr>
            <a:stCxn id="135" idx="0"/>
            <a:endCxn id="130" idx="2"/>
          </p:cNvCxnSpPr>
          <p:nvPr/>
        </p:nvCxnSpPr>
        <p:spPr>
          <a:xfrm rot="5400000" flipH="1" flipV="1">
            <a:off x="1887118" y="2840430"/>
            <a:ext cx="473080" cy="1992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444864" y="564357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47" name="Oval 146"/>
          <p:cNvSpPr/>
          <p:nvPr/>
        </p:nvSpPr>
        <p:spPr>
          <a:xfrm>
            <a:off x="4238620" y="6062001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duracao</a:t>
            </a:r>
            <a:endParaRPr lang="en-US" sz="1200" dirty="0"/>
          </a:p>
        </p:txBody>
      </p:sp>
      <p:cxnSp>
        <p:nvCxnSpPr>
          <p:cNvPr id="148" name="Straight Connector 147"/>
          <p:cNvCxnSpPr>
            <a:stCxn id="129" idx="2"/>
            <a:endCxn id="149" idx="1"/>
          </p:cNvCxnSpPr>
          <p:nvPr/>
        </p:nvCxnSpPr>
        <p:spPr>
          <a:xfrm rot="16200000" flipH="1">
            <a:off x="4985520" y="5413908"/>
            <a:ext cx="194710" cy="402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95876" y="5658773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genero</a:t>
            </a:r>
            <a:endParaRPr lang="en-US" sz="1200" dirty="0"/>
          </a:p>
        </p:txBody>
      </p:sp>
      <p:cxnSp>
        <p:nvCxnSpPr>
          <p:cNvPr id="151" name="Straight Connector 150"/>
          <p:cNvCxnSpPr>
            <a:stCxn id="129" idx="2"/>
            <a:endCxn id="147" idx="0"/>
          </p:cNvCxnSpPr>
          <p:nvPr/>
        </p:nvCxnSpPr>
        <p:spPr>
          <a:xfrm rot="5400000">
            <a:off x="4609495" y="5789934"/>
            <a:ext cx="54413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9" idx="2"/>
            <a:endCxn id="146" idx="7"/>
          </p:cNvCxnSpPr>
          <p:nvPr/>
        </p:nvCxnSpPr>
        <p:spPr>
          <a:xfrm rot="5400000">
            <a:off x="4622242" y="5438061"/>
            <a:ext cx="179515" cy="339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3167050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Decision 167"/>
          <p:cNvSpPr/>
          <p:nvPr/>
        </p:nvSpPr>
        <p:spPr>
          <a:xfrm>
            <a:off x="597378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Decision 168"/>
          <p:cNvSpPr/>
          <p:nvPr/>
        </p:nvSpPr>
        <p:spPr>
          <a:xfrm>
            <a:off x="301147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35" idx="2"/>
            <a:endCxn id="169" idx="0"/>
          </p:cNvCxnSpPr>
          <p:nvPr/>
        </p:nvCxnSpPr>
        <p:spPr>
          <a:xfrm rot="16200000" flipH="1">
            <a:off x="3110651" y="4351313"/>
            <a:ext cx="433464" cy="7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" idx="2"/>
            <a:endCxn id="168" idx="0"/>
          </p:cNvCxnSpPr>
          <p:nvPr/>
        </p:nvCxnSpPr>
        <p:spPr>
          <a:xfrm rot="16200000" flipH="1">
            <a:off x="6076923" y="4355275"/>
            <a:ext cx="43346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1"/>
            <a:endCxn id="130" idx="3"/>
          </p:cNvCxnSpPr>
          <p:nvPr/>
        </p:nvCxnSpPr>
        <p:spPr>
          <a:xfrm rot="10800000" flipV="1">
            <a:off x="2830498" y="2455095"/>
            <a:ext cx="33655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7" idx="3"/>
            <a:endCxn id="5" idx="1"/>
          </p:cNvCxnSpPr>
          <p:nvPr/>
        </p:nvCxnSpPr>
        <p:spPr>
          <a:xfrm>
            <a:off x="3806793" y="2455096"/>
            <a:ext cx="46754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199325" y="4010664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5834069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  <a:endCxn id="100" idx="1"/>
          </p:cNvCxnSpPr>
          <p:nvPr/>
        </p:nvCxnSpPr>
        <p:spPr>
          <a:xfrm>
            <a:off x="6473812" y="2455096"/>
            <a:ext cx="33657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1"/>
            <a:endCxn id="5" idx="3"/>
          </p:cNvCxnSpPr>
          <p:nvPr/>
        </p:nvCxnSpPr>
        <p:spPr>
          <a:xfrm rot="10800000" flipV="1">
            <a:off x="5488785" y="2455095"/>
            <a:ext cx="34528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244437" y="398843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/>
          <p:cNvGrpSpPr/>
          <p:nvPr/>
        </p:nvGrpSpPr>
        <p:grpSpPr>
          <a:xfrm>
            <a:off x="4109396" y="5158752"/>
            <a:ext cx="160974" cy="221934"/>
            <a:chOff x="4810124" y="4929199"/>
            <a:chExt cx="260352" cy="428627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Straight Connector 241"/>
          <p:cNvCxnSpPr/>
          <p:nvPr/>
        </p:nvCxnSpPr>
        <p:spPr>
          <a:xfrm rot="16200000" flipH="1">
            <a:off x="398466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6613587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6542149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 flipH="1">
            <a:off x="5496882" y="2344129"/>
            <a:ext cx="160974" cy="221934"/>
            <a:chOff x="4810124" y="4929199"/>
            <a:chExt cx="260352" cy="428627"/>
          </a:xfrm>
        </p:grpSpPr>
        <p:cxnSp>
          <p:nvCxnSpPr>
            <p:cNvPr id="261" name="Straight Connector 260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5659760" y="240587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6160462" y="4206879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3199325" y="4292606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686432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2716198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LP</a:t>
            </a:r>
            <a:endParaRPr lang="en-US" dirty="0"/>
          </a:p>
        </p:txBody>
      </p:sp>
      <p:sp>
        <p:nvSpPr>
          <p:cNvPr id="130" name="Flowchart: Process 129"/>
          <p:cNvSpPr/>
          <p:nvPr/>
        </p:nvSpPr>
        <p:spPr>
          <a:xfrm>
            <a:off x="1616052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Intérprete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4595810" y="3000372"/>
            <a:ext cx="571504" cy="35719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000" dirty="0" smtClean="0"/>
              <a:t>IS-A</a:t>
            </a:r>
            <a:endParaRPr lang="en-US" sz="10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4103681" y="2344129"/>
            <a:ext cx="160974" cy="221934"/>
            <a:chOff x="4810124" y="4929199"/>
            <a:chExt cx="260352" cy="428627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16200000" flipH="1">
            <a:off x="3972603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2835311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2763873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3"/>
          <p:cNvCxnSpPr>
            <a:stCxn id="169" idx="2"/>
            <a:endCxn id="129" idx="1"/>
          </p:cNvCxnSpPr>
          <p:nvPr/>
        </p:nvCxnSpPr>
        <p:spPr>
          <a:xfrm rot="16200000" flipH="1">
            <a:off x="3668431" y="4663550"/>
            <a:ext cx="268822" cy="9429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551661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3199325" y="422116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6167446" y="428974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 rot="10800000">
            <a:off x="5484817" y="5158752"/>
            <a:ext cx="160974" cy="221934"/>
            <a:chOff x="4810124" y="4929199"/>
            <a:chExt cx="260352" cy="428627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Flowchart: Process 128"/>
          <p:cNvSpPr/>
          <p:nvPr/>
        </p:nvSpPr>
        <p:spPr>
          <a:xfrm>
            <a:off x="4274339" y="5021048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Faixa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73704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1..4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0168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30643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95929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Flowchart: Decision 119"/>
          <p:cNvSpPr/>
          <p:nvPr/>
        </p:nvSpPr>
        <p:spPr>
          <a:xfrm>
            <a:off x="4561691" y="1487474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20" idx="2"/>
            <a:endCxn id="5" idx="0"/>
          </p:cNvCxnSpPr>
          <p:nvPr/>
        </p:nvCxnSpPr>
        <p:spPr>
          <a:xfrm rot="5400000">
            <a:off x="4736271" y="2061394"/>
            <a:ext cx="29058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20" idx="0"/>
          </p:cNvCxnSpPr>
          <p:nvPr/>
        </p:nvCxnSpPr>
        <p:spPr>
          <a:xfrm rot="16200000" flipH="1">
            <a:off x="4743413" y="1349323"/>
            <a:ext cx="2762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4881562" y="1911546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 rot="5400000">
            <a:off x="4801075" y="2009447"/>
            <a:ext cx="160974" cy="221934"/>
            <a:chOff x="4810124" y="4929199"/>
            <a:chExt cx="260352" cy="42862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lowchart: Process 4"/>
          <p:cNvSpPr/>
          <p:nvPr/>
        </p:nvSpPr>
        <p:spPr>
          <a:xfrm>
            <a:off x="4274339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Album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 flipH="1">
            <a:off x="4881353" y="125669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 rot="16200000">
            <a:off x="4800866" y="1188704"/>
            <a:ext cx="160974" cy="221934"/>
            <a:chOff x="4810124" y="4929199"/>
            <a:chExt cx="260352" cy="428627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lowchart: Process 114"/>
          <p:cNvSpPr/>
          <p:nvPr/>
        </p:nvSpPr>
        <p:spPr>
          <a:xfrm>
            <a:off x="4274339" y="714356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Loja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05321" y="1201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05321" y="20034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66984" y="1204217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cxnSp>
        <p:nvCxnSpPr>
          <p:cNvPr id="163" name="Straight Connector 162"/>
          <p:cNvCxnSpPr>
            <a:stCxn id="162" idx="7"/>
            <a:endCxn id="115" idx="1"/>
          </p:cNvCxnSpPr>
          <p:nvPr/>
        </p:nvCxnSpPr>
        <p:spPr>
          <a:xfrm rot="5400000" flipH="1" flipV="1">
            <a:off x="3871820" y="855502"/>
            <a:ext cx="295255" cy="509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/>
          <p:cNvCxnSpPr>
            <a:stCxn id="18" idx="2"/>
            <a:endCxn id="129" idx="3"/>
          </p:cNvCxnSpPr>
          <p:nvPr/>
        </p:nvCxnSpPr>
        <p:spPr>
          <a:xfrm rot="5400000">
            <a:off x="5325763" y="4301566"/>
            <a:ext cx="1130914" cy="8048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5118499" y="2466568"/>
            <a:ext cx="938219" cy="14120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5942" y="157319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titulo</a:t>
            </a:r>
            <a:endParaRPr lang="en-US" sz="1200" dirty="0"/>
          </a:p>
        </p:txBody>
      </p: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5238752" y="1886789"/>
            <a:ext cx="545503" cy="3992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95414" y="428625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dtEdicao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35" idx="1"/>
            <a:endCxn id="88" idx="0"/>
          </p:cNvCxnSpPr>
          <p:nvPr/>
        </p:nvCxnSpPr>
        <p:spPr>
          <a:xfrm rot="10800000" flipV="1">
            <a:off x="2238356" y="3890134"/>
            <a:ext cx="477842" cy="396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5" idx="0"/>
          </p:cNvCxnSpPr>
          <p:nvPr/>
        </p:nvCxnSpPr>
        <p:spPr>
          <a:xfrm rot="5400000">
            <a:off x="3633383" y="2393545"/>
            <a:ext cx="938219" cy="1558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6810388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Editor</a:t>
            </a:r>
            <a:endParaRPr lang="en-US" dirty="0"/>
          </a:p>
        </p:txBody>
      </p:sp>
      <p:cxnSp>
        <p:nvCxnSpPr>
          <p:cNvPr id="108" name="Straight Connector 107"/>
          <p:cNvCxnSpPr>
            <a:stCxn id="114" idx="0"/>
            <a:endCxn id="100" idx="2"/>
          </p:cNvCxnSpPr>
          <p:nvPr/>
        </p:nvCxnSpPr>
        <p:spPr>
          <a:xfrm rot="16200000" flipV="1">
            <a:off x="7234650" y="2886467"/>
            <a:ext cx="473080" cy="107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81826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7667644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pais</a:t>
            </a:r>
            <a:endParaRPr lang="en-US" sz="1200" dirty="0"/>
          </a:p>
        </p:txBody>
      </p:sp>
      <p:cxnSp>
        <p:nvCxnSpPr>
          <p:cNvPr id="122" name="Straight Connector 121"/>
          <p:cNvCxnSpPr>
            <a:stCxn id="118" idx="1"/>
            <a:endCxn id="100" idx="2"/>
          </p:cNvCxnSpPr>
          <p:nvPr/>
        </p:nvCxnSpPr>
        <p:spPr>
          <a:xfrm rot="16200000" flipV="1">
            <a:off x="7568606" y="2552511"/>
            <a:ext cx="136356" cy="438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4" idx="7"/>
            <a:endCxn id="130" idx="2"/>
          </p:cNvCxnSpPr>
          <p:nvPr/>
        </p:nvCxnSpPr>
        <p:spPr>
          <a:xfrm rot="5400000" flipH="1" flipV="1">
            <a:off x="1925605" y="2542192"/>
            <a:ext cx="136356" cy="458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66720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1381100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nacionalidade</a:t>
            </a:r>
            <a:endParaRPr lang="en-US" sz="1200" dirty="0"/>
          </a:p>
        </p:txBody>
      </p:sp>
      <p:cxnSp>
        <p:nvCxnSpPr>
          <p:cNvPr id="136" name="Straight Connector 135"/>
          <p:cNvCxnSpPr>
            <a:stCxn id="135" idx="0"/>
            <a:endCxn id="130" idx="2"/>
          </p:cNvCxnSpPr>
          <p:nvPr/>
        </p:nvCxnSpPr>
        <p:spPr>
          <a:xfrm rot="5400000" flipH="1" flipV="1">
            <a:off x="1887118" y="2840430"/>
            <a:ext cx="473080" cy="1992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444864" y="564357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47" name="Oval 146"/>
          <p:cNvSpPr/>
          <p:nvPr/>
        </p:nvSpPr>
        <p:spPr>
          <a:xfrm>
            <a:off x="4238620" y="6062001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duracao</a:t>
            </a:r>
            <a:endParaRPr lang="en-US" sz="1200" dirty="0"/>
          </a:p>
        </p:txBody>
      </p:sp>
      <p:cxnSp>
        <p:nvCxnSpPr>
          <p:cNvPr id="148" name="Straight Connector 147"/>
          <p:cNvCxnSpPr>
            <a:stCxn id="129" idx="2"/>
            <a:endCxn id="149" idx="1"/>
          </p:cNvCxnSpPr>
          <p:nvPr/>
        </p:nvCxnSpPr>
        <p:spPr>
          <a:xfrm rot="16200000" flipH="1">
            <a:off x="4985520" y="5413908"/>
            <a:ext cx="194710" cy="402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95876" y="5658773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genero</a:t>
            </a:r>
            <a:endParaRPr lang="en-US" sz="1200" dirty="0"/>
          </a:p>
        </p:txBody>
      </p:sp>
      <p:cxnSp>
        <p:nvCxnSpPr>
          <p:cNvPr id="151" name="Straight Connector 150"/>
          <p:cNvCxnSpPr>
            <a:stCxn id="129" idx="2"/>
            <a:endCxn id="147" idx="0"/>
          </p:cNvCxnSpPr>
          <p:nvPr/>
        </p:nvCxnSpPr>
        <p:spPr>
          <a:xfrm rot="5400000">
            <a:off x="4609495" y="5789934"/>
            <a:ext cx="54413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9" idx="2"/>
            <a:endCxn id="146" idx="7"/>
          </p:cNvCxnSpPr>
          <p:nvPr/>
        </p:nvCxnSpPr>
        <p:spPr>
          <a:xfrm rot="5400000">
            <a:off x="4622242" y="5438061"/>
            <a:ext cx="179515" cy="339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3167050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Decision 167"/>
          <p:cNvSpPr/>
          <p:nvPr/>
        </p:nvSpPr>
        <p:spPr>
          <a:xfrm>
            <a:off x="597378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Decision 168"/>
          <p:cNvSpPr/>
          <p:nvPr/>
        </p:nvSpPr>
        <p:spPr>
          <a:xfrm>
            <a:off x="301147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35" idx="2"/>
            <a:endCxn id="169" idx="0"/>
          </p:cNvCxnSpPr>
          <p:nvPr/>
        </p:nvCxnSpPr>
        <p:spPr>
          <a:xfrm rot="16200000" flipH="1">
            <a:off x="3110651" y="4351313"/>
            <a:ext cx="433464" cy="7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" idx="2"/>
            <a:endCxn id="168" idx="0"/>
          </p:cNvCxnSpPr>
          <p:nvPr/>
        </p:nvCxnSpPr>
        <p:spPr>
          <a:xfrm rot="16200000" flipH="1">
            <a:off x="6076923" y="4355275"/>
            <a:ext cx="43346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1"/>
            <a:endCxn id="130" idx="3"/>
          </p:cNvCxnSpPr>
          <p:nvPr/>
        </p:nvCxnSpPr>
        <p:spPr>
          <a:xfrm rot="10800000" flipV="1">
            <a:off x="2830498" y="2455095"/>
            <a:ext cx="33655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7" idx="3"/>
            <a:endCxn id="5" idx="1"/>
          </p:cNvCxnSpPr>
          <p:nvPr/>
        </p:nvCxnSpPr>
        <p:spPr>
          <a:xfrm>
            <a:off x="3806793" y="2455096"/>
            <a:ext cx="46754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199325" y="4010664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5834069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  <a:endCxn id="100" idx="1"/>
          </p:cNvCxnSpPr>
          <p:nvPr/>
        </p:nvCxnSpPr>
        <p:spPr>
          <a:xfrm>
            <a:off x="6473812" y="2455096"/>
            <a:ext cx="33657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1"/>
            <a:endCxn id="5" idx="3"/>
          </p:cNvCxnSpPr>
          <p:nvPr/>
        </p:nvCxnSpPr>
        <p:spPr>
          <a:xfrm rot="10800000" flipV="1">
            <a:off x="5488785" y="2455095"/>
            <a:ext cx="34528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244437" y="398843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38"/>
          <p:cNvGrpSpPr/>
          <p:nvPr/>
        </p:nvGrpSpPr>
        <p:grpSpPr>
          <a:xfrm>
            <a:off x="4109396" y="5158752"/>
            <a:ext cx="160974" cy="221934"/>
            <a:chOff x="4810124" y="4929199"/>
            <a:chExt cx="260352" cy="428627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Straight Connector 241"/>
          <p:cNvCxnSpPr/>
          <p:nvPr/>
        </p:nvCxnSpPr>
        <p:spPr>
          <a:xfrm rot="16200000" flipH="1">
            <a:off x="398466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6613587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6542149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59"/>
          <p:cNvGrpSpPr/>
          <p:nvPr/>
        </p:nvGrpSpPr>
        <p:grpSpPr>
          <a:xfrm flipH="1">
            <a:off x="5496882" y="2344129"/>
            <a:ext cx="160974" cy="221934"/>
            <a:chOff x="4810124" y="4929199"/>
            <a:chExt cx="260352" cy="428627"/>
          </a:xfrm>
        </p:grpSpPr>
        <p:cxnSp>
          <p:nvCxnSpPr>
            <p:cNvPr id="261" name="Straight Connector 260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5659760" y="240587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6160462" y="4206879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3199325" y="4292606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686432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2716198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LP</a:t>
            </a:r>
            <a:endParaRPr lang="en-US" dirty="0"/>
          </a:p>
        </p:txBody>
      </p:sp>
      <p:sp>
        <p:nvSpPr>
          <p:cNvPr id="130" name="Flowchart: Process 129"/>
          <p:cNvSpPr/>
          <p:nvPr/>
        </p:nvSpPr>
        <p:spPr>
          <a:xfrm>
            <a:off x="1616052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Intérprete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4595810" y="3000372"/>
            <a:ext cx="571504" cy="35719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000" dirty="0" smtClean="0"/>
              <a:t>IS-A</a:t>
            </a:r>
            <a:endParaRPr lang="en-US" sz="1000" dirty="0"/>
          </a:p>
        </p:txBody>
      </p:sp>
      <p:grpSp>
        <p:nvGrpSpPr>
          <p:cNvPr id="4" name="Group 171"/>
          <p:cNvGrpSpPr/>
          <p:nvPr/>
        </p:nvGrpSpPr>
        <p:grpSpPr>
          <a:xfrm>
            <a:off x="4103681" y="2344129"/>
            <a:ext cx="160974" cy="221934"/>
            <a:chOff x="4810124" y="4929199"/>
            <a:chExt cx="260352" cy="428627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16200000" flipH="1">
            <a:off x="3972603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2835311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2763873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3"/>
          <p:cNvCxnSpPr>
            <a:stCxn id="169" idx="2"/>
            <a:endCxn id="129" idx="1"/>
          </p:cNvCxnSpPr>
          <p:nvPr/>
        </p:nvCxnSpPr>
        <p:spPr>
          <a:xfrm rot="16200000" flipH="1">
            <a:off x="3668431" y="4663550"/>
            <a:ext cx="268822" cy="9429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551661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3199325" y="422116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6167446" y="428974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98"/>
          <p:cNvGrpSpPr/>
          <p:nvPr/>
        </p:nvGrpSpPr>
        <p:grpSpPr>
          <a:xfrm rot="10800000">
            <a:off x="5484817" y="5158752"/>
            <a:ext cx="160974" cy="221934"/>
            <a:chOff x="4810124" y="4929199"/>
            <a:chExt cx="260352" cy="428627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Flowchart: Process 128"/>
          <p:cNvSpPr/>
          <p:nvPr/>
        </p:nvSpPr>
        <p:spPr>
          <a:xfrm>
            <a:off x="4274339" y="5021048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Faixa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73704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1..4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0168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30643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95929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Flowchart: Decision 119"/>
          <p:cNvSpPr/>
          <p:nvPr/>
        </p:nvSpPr>
        <p:spPr>
          <a:xfrm>
            <a:off x="4561691" y="1487474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20" idx="2"/>
            <a:endCxn id="5" idx="0"/>
          </p:cNvCxnSpPr>
          <p:nvPr/>
        </p:nvCxnSpPr>
        <p:spPr>
          <a:xfrm rot="5400000">
            <a:off x="4736271" y="2061394"/>
            <a:ext cx="29058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20" idx="0"/>
          </p:cNvCxnSpPr>
          <p:nvPr/>
        </p:nvCxnSpPr>
        <p:spPr>
          <a:xfrm rot="16200000" flipH="1">
            <a:off x="4743413" y="1349323"/>
            <a:ext cx="2762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4881562" y="1911546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143"/>
          <p:cNvGrpSpPr/>
          <p:nvPr/>
        </p:nvGrpSpPr>
        <p:grpSpPr>
          <a:xfrm rot="5400000">
            <a:off x="4801075" y="2009447"/>
            <a:ext cx="160974" cy="221934"/>
            <a:chOff x="4810124" y="4929199"/>
            <a:chExt cx="260352" cy="42862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lowchart: Process 4"/>
          <p:cNvSpPr/>
          <p:nvPr/>
        </p:nvSpPr>
        <p:spPr>
          <a:xfrm>
            <a:off x="4274339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Album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 flipH="1">
            <a:off x="4881353" y="125669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152"/>
          <p:cNvGrpSpPr/>
          <p:nvPr/>
        </p:nvGrpSpPr>
        <p:grpSpPr>
          <a:xfrm rot="16200000">
            <a:off x="4800866" y="1188704"/>
            <a:ext cx="160974" cy="221934"/>
            <a:chOff x="4810124" y="4929199"/>
            <a:chExt cx="260352" cy="428627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lowchart: Process 114"/>
          <p:cNvSpPr/>
          <p:nvPr/>
        </p:nvSpPr>
        <p:spPr>
          <a:xfrm>
            <a:off x="4274339" y="714356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Loja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05321" y="1201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05321" y="20034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66984" y="1204217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cxnSp>
        <p:nvCxnSpPr>
          <p:cNvPr id="163" name="Straight Connector 162"/>
          <p:cNvCxnSpPr>
            <a:stCxn id="162" idx="7"/>
            <a:endCxn id="115" idx="1"/>
          </p:cNvCxnSpPr>
          <p:nvPr/>
        </p:nvCxnSpPr>
        <p:spPr>
          <a:xfrm rot="5400000" flipH="1" flipV="1">
            <a:off x="3871820" y="855502"/>
            <a:ext cx="295255" cy="509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62</Words>
  <Application>Microsoft Office PowerPoint</Application>
  <PresentationFormat>A4 Paper (210x297 mm)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Rich@rd</dc:creator>
  <cp:lastModifiedBy>Ricardo Neto</cp:lastModifiedBy>
  <cp:revision>62</cp:revision>
  <dcterms:created xsi:type="dcterms:W3CDTF">2009-04-22T17:09:06Z</dcterms:created>
  <dcterms:modified xsi:type="dcterms:W3CDTF">2010-09-09T08:26:48Z</dcterms:modified>
</cp:coreProperties>
</file>