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71" r:id="rId15"/>
    <p:sldId id="270" r:id="rId16"/>
    <p:sldId id="277" r:id="rId17"/>
    <p:sldId id="278" r:id="rId18"/>
    <p:sldId id="273" r:id="rId19"/>
    <p:sldId id="274" r:id="rId20"/>
    <p:sldId id="293" r:id="rId21"/>
    <p:sldId id="295" r:id="rId22"/>
    <p:sldId id="288" r:id="rId23"/>
    <p:sldId id="289" r:id="rId24"/>
    <p:sldId id="290" r:id="rId25"/>
    <p:sldId id="291" r:id="rId26"/>
    <p:sldId id="292" r:id="rId27"/>
    <p:sldId id="279" r:id="rId28"/>
    <p:sldId id="281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576" autoAdjust="0"/>
  </p:normalViewPr>
  <p:slideViewPr>
    <p:cSldViewPr>
      <p:cViewPr varScale="1">
        <p:scale>
          <a:sx n="73" d="100"/>
          <a:sy n="73" d="100"/>
        </p:scale>
        <p:origin x="-2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0" y="0"/>
          <a:ext cx="1752600" cy="1600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752600" cy="480060"/>
      </dsp:txXfrm>
    </dsp:sp>
    <dsp:sp modelId="{B3284B5B-395D-493F-946F-FF74C95E1BB2}">
      <dsp:nvSpPr>
        <dsp:cNvPr id="0" name=""/>
        <dsp:cNvSpPr/>
      </dsp:nvSpPr>
      <dsp:spPr>
        <a:xfrm>
          <a:off x="175259" y="480069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5259" y="480069"/>
        <a:ext cx="1402080" cy="510991"/>
      </dsp:txXfrm>
    </dsp:sp>
    <dsp:sp modelId="{AF31FD1C-D499-430B-BAF2-2201811C21C9}">
      <dsp:nvSpPr>
        <dsp:cNvPr id="0" name=""/>
        <dsp:cNvSpPr/>
      </dsp:nvSpPr>
      <dsp:spPr>
        <a:xfrm>
          <a:off x="175259" y="1009188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5259" y="1009188"/>
        <a:ext cx="1402080" cy="5109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11" y="0"/>
          <a:ext cx="1750888" cy="236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1" y="0"/>
        <a:ext cx="1750888" cy="708660"/>
      </dsp:txXfrm>
    </dsp:sp>
    <dsp:sp modelId="{B3284B5B-395D-493F-946F-FF74C95E1BB2}">
      <dsp:nvSpPr>
        <dsp:cNvPr id="0" name=""/>
        <dsp:cNvSpPr/>
      </dsp:nvSpPr>
      <dsp:spPr>
        <a:xfrm>
          <a:off x="175944" y="708717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Create</a:t>
          </a:r>
          <a:endParaRPr lang="pt-PT" sz="2000" kern="1200" dirty="0"/>
        </a:p>
      </dsp:txBody>
      <dsp:txXfrm>
        <a:off x="175944" y="708717"/>
        <a:ext cx="1400710" cy="344122"/>
      </dsp:txXfrm>
    </dsp:sp>
    <dsp:sp modelId="{AF31FD1C-D499-430B-BAF2-2201811C21C9}">
      <dsp:nvSpPr>
        <dsp:cNvPr id="0" name=""/>
        <dsp:cNvSpPr/>
      </dsp:nvSpPr>
      <dsp:spPr>
        <a:xfrm>
          <a:off x="175944" y="1105781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Read</a:t>
          </a:r>
          <a:endParaRPr lang="pt-PT" sz="2000" kern="1200" dirty="0"/>
        </a:p>
      </dsp:txBody>
      <dsp:txXfrm>
        <a:off x="175944" y="1105781"/>
        <a:ext cx="1400710" cy="344122"/>
      </dsp:txXfrm>
    </dsp:sp>
    <dsp:sp modelId="{422E2A9D-7DA5-43AE-8A85-DB2336BD5EF3}">
      <dsp:nvSpPr>
        <dsp:cNvPr id="0" name=""/>
        <dsp:cNvSpPr/>
      </dsp:nvSpPr>
      <dsp:spPr>
        <a:xfrm>
          <a:off x="175944" y="1502845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Update</a:t>
          </a:r>
          <a:endParaRPr lang="pt-PT" sz="2000" kern="1200" dirty="0"/>
        </a:p>
      </dsp:txBody>
      <dsp:txXfrm>
        <a:off x="175944" y="1502845"/>
        <a:ext cx="1400710" cy="344122"/>
      </dsp:txXfrm>
    </dsp:sp>
    <dsp:sp modelId="{3A3F9D49-2023-408F-A1D0-1DFDE1710590}">
      <dsp:nvSpPr>
        <dsp:cNvPr id="0" name=""/>
        <dsp:cNvSpPr/>
      </dsp:nvSpPr>
      <dsp:spPr>
        <a:xfrm>
          <a:off x="175944" y="1899910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Delete</a:t>
          </a:r>
          <a:endParaRPr lang="pt-PT" sz="2000" kern="1200" dirty="0"/>
        </a:p>
      </dsp:txBody>
      <dsp:txXfrm>
        <a:off x="175944" y="1899910"/>
        <a:ext cx="1400710" cy="34412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passou a 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solução 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327400" y="58498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57315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337642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351612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337642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51828" y="161747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26050" y="175717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55033" y="302895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74261" y="199390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787900" y="180797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07333" y="25336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356692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3303896" y="299085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404969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337661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33764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317983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317983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11600" y="142875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9969" y="142875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252095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4713970" y="254561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887719" y="16174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4924789" y="129540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351612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3616062" y="5659364"/>
            <a:ext cx="390144" cy="381000"/>
            <a:chOff x="2286000" y="2870200"/>
            <a:chExt cx="390144" cy="381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5100828" y="5659363"/>
            <a:ext cx="390144" cy="381000"/>
            <a:chOff x="2286000" y="2870200"/>
            <a:chExt cx="390144" cy="381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438400" y="5480807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60535" y="5480807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1" name="Rounded Rectangle 9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111" name="Flowchart: Decision 110"/>
          <p:cNvSpPr/>
          <p:nvPr/>
        </p:nvSpPr>
        <p:spPr>
          <a:xfrm>
            <a:off x="4368800" y="5659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TextBox 111"/>
          <p:cNvSpPr txBox="1"/>
          <p:nvPr/>
        </p:nvSpPr>
        <p:spPr>
          <a:xfrm>
            <a:off x="3798435" y="60622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  <p:bldP spid="111" grpId="0" animBg="1"/>
      <p:bldP spid="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 Prático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Codificação 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Caso </a:t>
            </a:r>
            <a:r>
              <a:rPr lang="pt-PT" sz="2800" dirty="0" err="1" smtClean="0">
                <a:latin typeface="+mj-lt"/>
              </a:rPr>
              <a:t>Prático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</a:t>
            </a:r>
            <a:r>
              <a:rPr lang="pt-PT" sz="2800" dirty="0" err="1" smtClean="0"/>
              <a:t>da</a:t>
            </a:r>
            <a:r>
              <a:rPr lang="pt-PT" sz="2800" dirty="0" smtClean="0"/>
              <a:t> Solução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Y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“XA1”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</a:t>
            </a:r>
            <a:r>
              <a:rPr lang="pt-PT" dirty="0" err="1" smtClean="0">
                <a:latin typeface="+mj-lt"/>
              </a:rPr>
              <a:t>YCreate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352800" y="2687287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190005" y="3217910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622933" y="3996972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3124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52252" y="4611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32838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13400" y="45792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241050" y="2822327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72200" y="2094411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70423" y="2996684"/>
            <a:ext cx="390525" cy="127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09833" y="4151811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93526" y="2643052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268685" y="3799115"/>
            <a:ext cx="304800" cy="17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76997" y="4673083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lvlAtOnc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físico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Trabalhos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Futuros</a:t>
            </a:r>
            <a:endParaRPr lang="pt-PT" sz="20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13716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Certificação </a:t>
            </a:r>
            <a:r>
              <a:rPr lang="pt-PT" sz="3200" dirty="0" err="1" smtClean="0">
                <a:latin typeface="+mj-lt"/>
              </a:rPr>
              <a:t>do</a:t>
            </a:r>
            <a:r>
              <a:rPr lang="pt-PT" sz="3200" dirty="0" smtClean="0">
                <a:latin typeface="+mj-lt"/>
              </a:rPr>
              <a:t> projecto </a:t>
            </a:r>
            <a:r>
              <a:rPr lang="pt-PT" sz="3200" dirty="0" err="1" smtClean="0">
                <a:latin typeface="+mj-lt"/>
              </a:rPr>
              <a:t>metodologia</a:t>
            </a:r>
            <a:r>
              <a:rPr lang="pt-PT" sz="3200" dirty="0" smtClean="0">
                <a:latin typeface="+mj-lt"/>
              </a:rPr>
              <a:t> apropriada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 </a:t>
            </a:r>
            <a:r>
              <a:rPr lang="pt-PT" sz="2800" dirty="0" err="1" smtClean="0">
                <a:latin typeface="+mj-lt"/>
              </a:rPr>
              <a:t>análise</a:t>
            </a:r>
            <a:r>
              <a:rPr lang="pt-PT" sz="2800" dirty="0" smtClean="0">
                <a:latin typeface="+mj-lt"/>
              </a:rPr>
              <a:t> do </a:t>
            </a:r>
            <a:r>
              <a:rPr lang="pt-PT" sz="2800" dirty="0" err="1" smtClean="0">
                <a:latin typeface="+mj-lt"/>
              </a:rPr>
              <a:t>problema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estruturando-os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2227</TotalTime>
  <Words>1541</Words>
  <Application>Microsoft Office PowerPoint</Application>
  <PresentationFormat>On-screen Show (4:3)</PresentationFormat>
  <Paragraphs>337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231</cp:revision>
  <dcterms:created xsi:type="dcterms:W3CDTF">2006-08-16T00:00:00Z</dcterms:created>
  <dcterms:modified xsi:type="dcterms:W3CDTF">2010-10-10T11:28:40Z</dcterms:modified>
</cp:coreProperties>
</file>