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792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Elbow Connector 183"/>
          <p:cNvCxnSpPr>
            <a:stCxn id="18" idx="2"/>
            <a:endCxn id="129" idx="3"/>
          </p:cNvCxnSpPr>
          <p:nvPr/>
        </p:nvCxnSpPr>
        <p:spPr>
          <a:xfrm rot="5400000">
            <a:off x="5325763" y="4301566"/>
            <a:ext cx="1130914" cy="8048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"/>
          <p:cNvCxnSpPr>
            <a:stCxn id="5" idx="2"/>
            <a:endCxn id="18" idx="0"/>
          </p:cNvCxnSpPr>
          <p:nvPr/>
        </p:nvCxnSpPr>
        <p:spPr>
          <a:xfrm rot="16200000" flipH="1">
            <a:off x="5118499" y="2466568"/>
            <a:ext cx="938219" cy="14120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95942" y="157319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titulo</a:t>
            </a:r>
            <a:endParaRPr lang="en-US" sz="1200" dirty="0"/>
          </a:p>
        </p:txBody>
      </p:sp>
      <p:cxnSp>
        <p:nvCxnSpPr>
          <p:cNvPr id="81" name="Straight Connector 80"/>
          <p:cNvCxnSpPr>
            <a:endCxn id="73" idx="3"/>
          </p:cNvCxnSpPr>
          <p:nvPr/>
        </p:nvCxnSpPr>
        <p:spPr>
          <a:xfrm flipV="1">
            <a:off x="5238752" y="1886789"/>
            <a:ext cx="545503" cy="3992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595414" y="428625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dtEdicao</a:t>
            </a:r>
            <a:endParaRPr lang="en-US" sz="1200" dirty="0"/>
          </a:p>
        </p:txBody>
      </p:sp>
      <p:cxnSp>
        <p:nvCxnSpPr>
          <p:cNvPr id="93" name="Straight Connector 92"/>
          <p:cNvCxnSpPr>
            <a:stCxn id="35" idx="1"/>
            <a:endCxn id="88" idx="0"/>
          </p:cNvCxnSpPr>
          <p:nvPr/>
        </p:nvCxnSpPr>
        <p:spPr>
          <a:xfrm rot="10800000" flipV="1">
            <a:off x="2238356" y="3890134"/>
            <a:ext cx="477842" cy="3961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" idx="2"/>
            <a:endCxn id="35" idx="0"/>
          </p:cNvCxnSpPr>
          <p:nvPr/>
        </p:nvCxnSpPr>
        <p:spPr>
          <a:xfrm rot="5400000">
            <a:off x="3633383" y="2393545"/>
            <a:ext cx="938219" cy="15581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/>
          <p:cNvSpPr/>
          <p:nvPr/>
        </p:nvSpPr>
        <p:spPr>
          <a:xfrm>
            <a:off x="6810388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Editor</a:t>
            </a:r>
            <a:endParaRPr lang="en-US" dirty="0"/>
          </a:p>
        </p:txBody>
      </p:sp>
      <p:cxnSp>
        <p:nvCxnSpPr>
          <p:cNvPr id="108" name="Straight Connector 107"/>
          <p:cNvCxnSpPr>
            <a:stCxn id="114" idx="0"/>
            <a:endCxn id="100" idx="2"/>
          </p:cNvCxnSpPr>
          <p:nvPr/>
        </p:nvCxnSpPr>
        <p:spPr>
          <a:xfrm rot="16200000" flipV="1">
            <a:off x="7234650" y="2886467"/>
            <a:ext cx="473080" cy="107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881826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18" name="Oval 117"/>
          <p:cNvSpPr/>
          <p:nvPr/>
        </p:nvSpPr>
        <p:spPr>
          <a:xfrm>
            <a:off x="7667644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pais</a:t>
            </a:r>
            <a:endParaRPr lang="en-US" sz="1200" dirty="0"/>
          </a:p>
        </p:txBody>
      </p:sp>
      <p:cxnSp>
        <p:nvCxnSpPr>
          <p:cNvPr id="122" name="Straight Connector 121"/>
          <p:cNvCxnSpPr>
            <a:stCxn id="118" idx="1"/>
            <a:endCxn id="100" idx="2"/>
          </p:cNvCxnSpPr>
          <p:nvPr/>
        </p:nvCxnSpPr>
        <p:spPr>
          <a:xfrm rot="16200000" flipV="1">
            <a:off x="7568606" y="2552511"/>
            <a:ext cx="136356" cy="4383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4" idx="7"/>
            <a:endCxn id="130" idx="2"/>
          </p:cNvCxnSpPr>
          <p:nvPr/>
        </p:nvCxnSpPr>
        <p:spPr>
          <a:xfrm rot="5400000" flipH="1" flipV="1">
            <a:off x="1925605" y="2542192"/>
            <a:ext cx="136356" cy="458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66720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1381100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nacionalidade</a:t>
            </a:r>
            <a:endParaRPr lang="en-US" sz="1200" dirty="0"/>
          </a:p>
        </p:txBody>
      </p:sp>
      <p:cxnSp>
        <p:nvCxnSpPr>
          <p:cNvPr id="136" name="Straight Connector 135"/>
          <p:cNvCxnSpPr>
            <a:stCxn id="135" idx="0"/>
            <a:endCxn id="130" idx="2"/>
          </p:cNvCxnSpPr>
          <p:nvPr/>
        </p:nvCxnSpPr>
        <p:spPr>
          <a:xfrm rot="5400000" flipH="1" flipV="1">
            <a:off x="1887118" y="2840430"/>
            <a:ext cx="473080" cy="19923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3444864" y="564357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47" name="Oval 146"/>
          <p:cNvSpPr/>
          <p:nvPr/>
        </p:nvSpPr>
        <p:spPr>
          <a:xfrm>
            <a:off x="4238620" y="6062001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duracao</a:t>
            </a:r>
            <a:endParaRPr lang="en-US" sz="1200" dirty="0"/>
          </a:p>
        </p:txBody>
      </p:sp>
      <p:cxnSp>
        <p:nvCxnSpPr>
          <p:cNvPr id="148" name="Straight Connector 147"/>
          <p:cNvCxnSpPr>
            <a:stCxn id="129" idx="2"/>
            <a:endCxn id="149" idx="1"/>
          </p:cNvCxnSpPr>
          <p:nvPr/>
        </p:nvCxnSpPr>
        <p:spPr>
          <a:xfrm rot="16200000" flipH="1">
            <a:off x="4985520" y="5413908"/>
            <a:ext cx="194710" cy="4026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095876" y="5658773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genero</a:t>
            </a:r>
            <a:endParaRPr lang="en-US" sz="1200" dirty="0"/>
          </a:p>
        </p:txBody>
      </p:sp>
      <p:cxnSp>
        <p:nvCxnSpPr>
          <p:cNvPr id="151" name="Straight Connector 150"/>
          <p:cNvCxnSpPr>
            <a:stCxn id="129" idx="2"/>
            <a:endCxn id="147" idx="0"/>
          </p:cNvCxnSpPr>
          <p:nvPr/>
        </p:nvCxnSpPr>
        <p:spPr>
          <a:xfrm rot="5400000">
            <a:off x="4609495" y="5789934"/>
            <a:ext cx="54413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9" idx="2"/>
            <a:endCxn id="146" idx="7"/>
          </p:cNvCxnSpPr>
          <p:nvPr/>
        </p:nvCxnSpPr>
        <p:spPr>
          <a:xfrm rot="5400000">
            <a:off x="4622242" y="5438061"/>
            <a:ext cx="179515" cy="339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Decision 166"/>
          <p:cNvSpPr/>
          <p:nvPr/>
        </p:nvSpPr>
        <p:spPr>
          <a:xfrm>
            <a:off x="3167050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Decision 167"/>
          <p:cNvSpPr/>
          <p:nvPr/>
        </p:nvSpPr>
        <p:spPr>
          <a:xfrm>
            <a:off x="597378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Decision 168"/>
          <p:cNvSpPr/>
          <p:nvPr/>
        </p:nvSpPr>
        <p:spPr>
          <a:xfrm>
            <a:off x="301147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/>
          <p:cNvCxnSpPr>
            <a:stCxn id="35" idx="2"/>
            <a:endCxn id="169" idx="0"/>
          </p:cNvCxnSpPr>
          <p:nvPr/>
        </p:nvCxnSpPr>
        <p:spPr>
          <a:xfrm rot="16200000" flipH="1">
            <a:off x="3110651" y="4351313"/>
            <a:ext cx="433464" cy="79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8" idx="2"/>
            <a:endCxn id="168" idx="0"/>
          </p:cNvCxnSpPr>
          <p:nvPr/>
        </p:nvCxnSpPr>
        <p:spPr>
          <a:xfrm rot="16200000" flipH="1">
            <a:off x="6076923" y="4355275"/>
            <a:ext cx="43346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67" idx="1"/>
            <a:endCxn id="130" idx="3"/>
          </p:cNvCxnSpPr>
          <p:nvPr/>
        </p:nvCxnSpPr>
        <p:spPr>
          <a:xfrm rot="10800000" flipV="1">
            <a:off x="2830498" y="2455095"/>
            <a:ext cx="33655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67" idx="3"/>
            <a:endCxn id="5" idx="1"/>
          </p:cNvCxnSpPr>
          <p:nvPr/>
        </p:nvCxnSpPr>
        <p:spPr>
          <a:xfrm>
            <a:off x="3806793" y="2455096"/>
            <a:ext cx="46754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10800000">
            <a:off x="3199325" y="4010664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5834069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/>
          <p:cNvCxnSpPr>
            <a:stCxn id="206" idx="3"/>
            <a:endCxn id="100" idx="1"/>
          </p:cNvCxnSpPr>
          <p:nvPr/>
        </p:nvCxnSpPr>
        <p:spPr>
          <a:xfrm>
            <a:off x="6473812" y="2455096"/>
            <a:ext cx="33657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06" idx="1"/>
            <a:endCxn id="5" idx="3"/>
          </p:cNvCxnSpPr>
          <p:nvPr/>
        </p:nvCxnSpPr>
        <p:spPr>
          <a:xfrm rot="10800000" flipV="1">
            <a:off x="5488785" y="2455095"/>
            <a:ext cx="34528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6244437" y="398843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/>
          <p:cNvGrpSpPr/>
          <p:nvPr/>
        </p:nvGrpSpPr>
        <p:grpSpPr>
          <a:xfrm>
            <a:off x="4109396" y="5158752"/>
            <a:ext cx="160974" cy="221934"/>
            <a:chOff x="4810124" y="4929199"/>
            <a:chExt cx="260352" cy="428627"/>
          </a:xfrm>
        </p:grpSpPr>
        <p:cxnSp>
          <p:nvCxnSpPr>
            <p:cNvPr id="240" name="Straight Connector 239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2" name="Straight Connector 241"/>
          <p:cNvCxnSpPr/>
          <p:nvPr/>
        </p:nvCxnSpPr>
        <p:spPr>
          <a:xfrm rot="16200000" flipH="1">
            <a:off x="398466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16200000" flipH="1">
            <a:off x="6613587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6200000" flipH="1">
            <a:off x="6542149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0" name="Group 259"/>
          <p:cNvGrpSpPr/>
          <p:nvPr/>
        </p:nvGrpSpPr>
        <p:grpSpPr>
          <a:xfrm flipH="1">
            <a:off x="5496882" y="2344129"/>
            <a:ext cx="160974" cy="221934"/>
            <a:chOff x="4810124" y="4929199"/>
            <a:chExt cx="260352" cy="428627"/>
          </a:xfrm>
        </p:grpSpPr>
        <p:cxnSp>
          <p:nvCxnSpPr>
            <p:cNvPr id="261" name="Straight Connector 260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3" name="Oval 262"/>
          <p:cNvSpPr/>
          <p:nvPr/>
        </p:nvSpPr>
        <p:spPr>
          <a:xfrm>
            <a:off x="5659760" y="240587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 rot="10800000">
            <a:off x="6160462" y="4206879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>
            <a:off x="3199325" y="4292606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5686432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EP</a:t>
            </a:r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>
            <a:off x="2716198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LP</a:t>
            </a:r>
            <a:endParaRPr lang="en-US" dirty="0"/>
          </a:p>
        </p:txBody>
      </p:sp>
      <p:sp>
        <p:nvSpPr>
          <p:cNvPr id="130" name="Flowchart: Process 129"/>
          <p:cNvSpPr/>
          <p:nvPr/>
        </p:nvSpPr>
        <p:spPr>
          <a:xfrm>
            <a:off x="1616052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Intérprete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4595810" y="3000372"/>
            <a:ext cx="571504" cy="357190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000" dirty="0" smtClean="0"/>
              <a:t>IS-A</a:t>
            </a:r>
            <a:endParaRPr lang="en-US" sz="1000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4103681" y="2344129"/>
            <a:ext cx="160974" cy="221934"/>
            <a:chOff x="4810124" y="4929199"/>
            <a:chExt cx="260352" cy="428627"/>
          </a:xfrm>
        </p:grpSpPr>
        <p:cxnSp>
          <p:nvCxnSpPr>
            <p:cNvPr id="173" name="Straight Connector 172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6" name="Straight Connector 175"/>
          <p:cNvCxnSpPr/>
          <p:nvPr/>
        </p:nvCxnSpPr>
        <p:spPr>
          <a:xfrm rot="16200000" flipH="1">
            <a:off x="3972603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16200000" flipH="1">
            <a:off x="2835311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16200000" flipH="1">
            <a:off x="2763873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3"/>
          <p:cNvCxnSpPr>
            <a:stCxn id="169" idx="2"/>
            <a:endCxn id="129" idx="1"/>
          </p:cNvCxnSpPr>
          <p:nvPr/>
        </p:nvCxnSpPr>
        <p:spPr>
          <a:xfrm rot="16200000" flipH="1">
            <a:off x="3668431" y="4663550"/>
            <a:ext cx="268822" cy="942993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16200000" flipH="1">
            <a:off x="551661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rot="10800000">
            <a:off x="3199325" y="422116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10800000">
            <a:off x="6167446" y="428974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 rot="10800000">
            <a:off x="5484817" y="5158752"/>
            <a:ext cx="160974" cy="221934"/>
            <a:chOff x="4810124" y="4929199"/>
            <a:chExt cx="260352" cy="428627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Flowchart: Process 128"/>
          <p:cNvSpPr/>
          <p:nvPr/>
        </p:nvSpPr>
        <p:spPr>
          <a:xfrm>
            <a:off x="4274339" y="5021048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Faixa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473704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1..4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40168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30643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495929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Flowchart: Decision 119"/>
          <p:cNvSpPr/>
          <p:nvPr/>
        </p:nvSpPr>
        <p:spPr>
          <a:xfrm>
            <a:off x="4561691" y="1487474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stCxn id="120" idx="2"/>
            <a:endCxn id="5" idx="0"/>
          </p:cNvCxnSpPr>
          <p:nvPr/>
        </p:nvCxnSpPr>
        <p:spPr>
          <a:xfrm rot="5400000">
            <a:off x="4736271" y="2061394"/>
            <a:ext cx="290585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5" idx="2"/>
            <a:endCxn id="120" idx="0"/>
          </p:cNvCxnSpPr>
          <p:nvPr/>
        </p:nvCxnSpPr>
        <p:spPr>
          <a:xfrm rot="16200000" flipH="1">
            <a:off x="4743413" y="1349323"/>
            <a:ext cx="276299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6200000" flipH="1">
            <a:off x="4881562" y="1911546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 rot="5400000">
            <a:off x="4801075" y="2009447"/>
            <a:ext cx="160974" cy="221934"/>
            <a:chOff x="4810124" y="4929199"/>
            <a:chExt cx="260352" cy="428627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Flowchart: Process 4"/>
          <p:cNvSpPr/>
          <p:nvPr/>
        </p:nvSpPr>
        <p:spPr>
          <a:xfrm>
            <a:off x="4274339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Album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 rot="5400000" flipH="1">
            <a:off x="4881353" y="125669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 rot="16200000">
            <a:off x="4800866" y="1188704"/>
            <a:ext cx="160974" cy="221934"/>
            <a:chOff x="4810124" y="4929199"/>
            <a:chExt cx="260352" cy="428627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Flowchart: Process 114"/>
          <p:cNvSpPr/>
          <p:nvPr/>
        </p:nvSpPr>
        <p:spPr>
          <a:xfrm>
            <a:off x="4274339" y="714356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Loja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05321" y="1201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505321" y="200341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2666984" y="1204217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cxnSp>
        <p:nvCxnSpPr>
          <p:cNvPr id="163" name="Straight Connector 162"/>
          <p:cNvCxnSpPr>
            <a:stCxn id="162" idx="7"/>
            <a:endCxn id="115" idx="1"/>
          </p:cNvCxnSpPr>
          <p:nvPr/>
        </p:nvCxnSpPr>
        <p:spPr>
          <a:xfrm rot="5400000" flipH="1" flipV="1">
            <a:off x="3871820" y="855502"/>
            <a:ext cx="295255" cy="509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31</Words>
  <Application>Microsoft Office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Netpat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Rich@rd</dc:creator>
  <cp:lastModifiedBy>Ricardo Neto</cp:lastModifiedBy>
  <cp:revision>56</cp:revision>
  <dcterms:created xsi:type="dcterms:W3CDTF">2009-04-22T17:09:06Z</dcterms:created>
  <dcterms:modified xsi:type="dcterms:W3CDTF">2010-09-08T23:53:31Z</dcterms:modified>
</cp:coreProperties>
</file>