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77" r:id="rId12"/>
    <p:sldId id="278" r:id="rId13"/>
    <p:sldId id="266" r:id="rId14"/>
    <p:sldId id="267" r:id="rId15"/>
    <p:sldId id="268" r:id="rId16"/>
    <p:sldId id="271" r:id="rId17"/>
    <p:sldId id="270" r:id="rId18"/>
    <p:sldId id="273" r:id="rId19"/>
    <p:sldId id="274" r:id="rId20"/>
    <p:sldId id="293" r:id="rId21"/>
    <p:sldId id="295" r:id="rId22"/>
    <p:sldId id="288" r:id="rId23"/>
    <p:sldId id="289" r:id="rId24"/>
    <p:sldId id="290" r:id="rId25"/>
    <p:sldId id="291" r:id="rId26"/>
    <p:sldId id="292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99FF66"/>
    <a:srgbClr val="33CC33"/>
    <a:srgbClr val="66FF99"/>
    <a:srgbClr val="FF4747"/>
    <a:srgbClr val="FF9999"/>
    <a:srgbClr val="008000"/>
    <a:srgbClr val="006600"/>
    <a:srgbClr val="CC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2" autoAdjust="0"/>
    <p:restoredTop sz="94576" autoAdjust="0"/>
  </p:normalViewPr>
  <p:slideViewPr>
    <p:cSldViewPr>
      <p:cViewPr varScale="1">
        <p:scale>
          <a:sx n="79" d="100"/>
          <a:sy n="79" d="100"/>
        </p:scale>
        <p:origin x="-9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36F92EC-5824-4146-9235-05205348846C}" type="presOf" srcId="{DCF5B55B-90AB-4FE7-A447-20ACCE8357C8}" destId="{46D67E6C-6343-4FC8-BA67-7AC50D0E9B28}" srcOrd="0" destOrd="0" presId="urn:microsoft.com/office/officeart/2005/8/layout/hierarchy6"/>
    <dgm:cxn modelId="{D28DBBA3-91A5-4A49-9CFE-420071ACDD37}" type="presOf" srcId="{58EE8784-6254-488E-A084-A9A9638DD1A8}" destId="{BFD91DB9-B130-4E87-9EB4-151A615BF4DF}" srcOrd="0" destOrd="0" presId="urn:microsoft.com/office/officeart/2005/8/layout/hierarchy6"/>
    <dgm:cxn modelId="{0FC99664-5CBB-4C22-A32D-6A5380EF862C}" type="presOf" srcId="{1F2DFD4A-7C10-4551-A2B3-A0667633F8DA}" destId="{347D7E06-7906-4AC7-AC7B-B87C896BF175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FDEEEC6D-B09C-49A2-8E99-106CA15AEEF2}" type="presOf" srcId="{8A5CA4ED-41C2-40EF-886D-77530AE22889}" destId="{743611F5-21D0-4B7F-A197-09F644D04911}" srcOrd="0" destOrd="0" presId="urn:microsoft.com/office/officeart/2005/8/layout/hierarchy6"/>
    <dgm:cxn modelId="{03D305EA-8860-45E5-93E9-822CE53EA813}" type="presOf" srcId="{FC60535D-F47B-4AB6-8481-A3DB8D4EDE34}" destId="{665C84C6-D81C-4804-BB9B-612EFCB19251}" srcOrd="0" destOrd="0" presId="urn:microsoft.com/office/officeart/2005/8/layout/hierarchy6"/>
    <dgm:cxn modelId="{AF1F3E63-0EE5-47BE-BB3A-C5C92B5CC64C}" type="presOf" srcId="{AA212A6E-28AE-4624-9AFF-0168C1EC7202}" destId="{E44C7653-1ECC-4C69-B984-F74414CE5660}" srcOrd="0" destOrd="0" presId="urn:microsoft.com/office/officeart/2005/8/layout/hierarchy6"/>
    <dgm:cxn modelId="{28457099-A244-416E-81C6-BAE60D3E0F6E}" type="presParOf" srcId="{E44C7653-1ECC-4C69-B984-F74414CE5660}" destId="{FA493861-107B-4E27-A4FF-EAFA2325A5AB}" srcOrd="0" destOrd="0" presId="urn:microsoft.com/office/officeart/2005/8/layout/hierarchy6"/>
    <dgm:cxn modelId="{63E59665-B899-40CA-A720-FBF6659A2A75}" type="presParOf" srcId="{FA493861-107B-4E27-A4FF-EAFA2325A5AB}" destId="{64DB9884-F958-4547-A78B-B75DE489B1D3}" srcOrd="0" destOrd="0" presId="urn:microsoft.com/office/officeart/2005/8/layout/hierarchy6"/>
    <dgm:cxn modelId="{E6D107F5-E177-46B0-A112-B3A5C775BED7}" type="presParOf" srcId="{64DB9884-F958-4547-A78B-B75DE489B1D3}" destId="{506CF8E9-BE42-488F-A196-18EB3E2B27C8}" srcOrd="0" destOrd="0" presId="urn:microsoft.com/office/officeart/2005/8/layout/hierarchy6"/>
    <dgm:cxn modelId="{3789A867-6213-4661-B7C0-DBAA6A900BDD}" type="presParOf" srcId="{506CF8E9-BE42-488F-A196-18EB3E2B27C8}" destId="{BFD91DB9-B130-4E87-9EB4-151A615BF4DF}" srcOrd="0" destOrd="0" presId="urn:microsoft.com/office/officeart/2005/8/layout/hierarchy6"/>
    <dgm:cxn modelId="{667BD1BC-5C7D-4AEC-9DB9-72AB2CD0463D}" type="presParOf" srcId="{506CF8E9-BE42-488F-A196-18EB3E2B27C8}" destId="{9CCAC187-F38E-4FF3-B78C-F05B267097DE}" srcOrd="1" destOrd="0" presId="urn:microsoft.com/office/officeart/2005/8/layout/hierarchy6"/>
    <dgm:cxn modelId="{E6E9F8BF-4F7E-4623-BF54-A97627F4ACB5}" type="presParOf" srcId="{9CCAC187-F38E-4FF3-B78C-F05B267097DE}" destId="{46D67E6C-6343-4FC8-BA67-7AC50D0E9B28}" srcOrd="0" destOrd="0" presId="urn:microsoft.com/office/officeart/2005/8/layout/hierarchy6"/>
    <dgm:cxn modelId="{7437006A-76D6-47D7-ACB4-F631C634B3EB}" type="presParOf" srcId="{9CCAC187-F38E-4FF3-B78C-F05B267097DE}" destId="{CF1F512D-AAB6-4A8C-BBE1-EAD512EC275C}" srcOrd="1" destOrd="0" presId="urn:microsoft.com/office/officeart/2005/8/layout/hierarchy6"/>
    <dgm:cxn modelId="{C9DF3DCE-2EA4-460A-82C0-51578E8DE661}" type="presParOf" srcId="{CF1F512D-AAB6-4A8C-BBE1-EAD512EC275C}" destId="{665C84C6-D81C-4804-BB9B-612EFCB19251}" srcOrd="0" destOrd="0" presId="urn:microsoft.com/office/officeart/2005/8/layout/hierarchy6"/>
    <dgm:cxn modelId="{BDAFFFC1-2EFA-445B-A204-FF0B69073A82}" type="presParOf" srcId="{CF1F512D-AAB6-4A8C-BBE1-EAD512EC275C}" destId="{66687454-E5E8-41CB-8317-1AE2358EB3C8}" srcOrd="1" destOrd="0" presId="urn:microsoft.com/office/officeart/2005/8/layout/hierarchy6"/>
    <dgm:cxn modelId="{F6E0C136-7269-4535-9202-80F255B314F1}" type="presParOf" srcId="{9CCAC187-F38E-4FF3-B78C-F05B267097DE}" destId="{743611F5-21D0-4B7F-A197-09F644D04911}" srcOrd="2" destOrd="0" presId="urn:microsoft.com/office/officeart/2005/8/layout/hierarchy6"/>
    <dgm:cxn modelId="{F0BED8FA-29CC-43A3-BA69-83ABC3A22F4B}" type="presParOf" srcId="{9CCAC187-F38E-4FF3-B78C-F05B267097DE}" destId="{320C31FD-89C4-437A-8DC2-D302636F1FA1}" srcOrd="3" destOrd="0" presId="urn:microsoft.com/office/officeart/2005/8/layout/hierarchy6"/>
    <dgm:cxn modelId="{425A5F70-7679-4B41-A0FC-1C36FA00793B}" type="presParOf" srcId="{320C31FD-89C4-437A-8DC2-D302636F1FA1}" destId="{347D7E06-7906-4AC7-AC7B-B87C896BF175}" srcOrd="0" destOrd="0" presId="urn:microsoft.com/office/officeart/2005/8/layout/hierarchy6"/>
    <dgm:cxn modelId="{E04A2202-ED6A-41D8-9A5C-2C01BFD20BB4}" type="presParOf" srcId="{320C31FD-89C4-437A-8DC2-D302636F1FA1}" destId="{F0B464F5-DDA0-408C-8048-CC7AD6F11A66}" srcOrd="1" destOrd="0" presId="urn:microsoft.com/office/officeart/2005/8/layout/hierarchy6"/>
    <dgm:cxn modelId="{E3250864-A4DF-4E54-9E95-85BAF78F7BBD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X="29533" custLinFactNeighborX="100000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F6689CE3-0FBE-4609-A4FB-865C719B8D2E}" type="presOf" srcId="{750D0881-6F4E-458A-AA83-6DA77BBA8340}" destId="{8A9BCE4B-D2FC-46E0-955E-B07FE8F2B99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C3E49812-CD1D-463A-9E92-D62BB5D562CA}" type="presOf" srcId="{2B193E31-B735-40BA-B8D9-2A21D47CDD40}" destId="{A6F28DB3-0968-480F-9FC5-FC139CA238A5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BE9251B7-CA56-4464-BF02-8CD1A410ED41}" type="presOf" srcId="{BFD3A6DF-7AC3-4999-B967-D764A94E2554}" destId="{6D0DB6C0-A6AE-48E0-9971-37120ED69E46}" srcOrd="0" destOrd="0" presId="urn:microsoft.com/office/officeart/2005/8/layout/hierarchy6"/>
    <dgm:cxn modelId="{E74CDFBB-BEED-4164-9B69-7F142D94DBFD}" type="presOf" srcId="{E7230DA3-48B3-4315-944E-7A0892CB9DAA}" destId="{098AFFD3-35DF-4918-803E-B73182C8117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CAD8C803-CAD4-4FB4-8771-7B6801A305C2}" type="presOf" srcId="{41A4B09D-5925-4FA6-AF75-18C415503814}" destId="{3DD0EC61-641F-4DD6-B92E-0AEFC0342697}" srcOrd="0" destOrd="0" presId="urn:microsoft.com/office/officeart/2005/8/layout/hierarchy6"/>
    <dgm:cxn modelId="{038B1274-A444-404B-853F-1C0952EE2571}" type="presOf" srcId="{64D78603-4BC7-4076-9061-CE21BDB14B50}" destId="{465644C7-BC06-432E-96AE-A99C3796C274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0DB3A7D1-8DE3-4D6E-980B-D10B35B9A6FC}" type="presOf" srcId="{AA212A6E-28AE-4624-9AFF-0168C1EC7202}" destId="{E44C7653-1ECC-4C69-B984-F74414CE5660}" srcOrd="0" destOrd="0" presId="urn:microsoft.com/office/officeart/2005/8/layout/hierarchy6"/>
    <dgm:cxn modelId="{CA2FC41D-24B9-48DE-85F1-191C6AF94AAD}" type="presOf" srcId="{FCBCB0BA-1287-436F-96C9-BF8319092E6F}" destId="{02E3AB03-BE2C-4630-A20D-502BFD1192D6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42DAE0AF-58E1-4347-9A3A-A240AFE92DD2}" type="presOf" srcId="{A435DC6B-D65B-4870-992E-A293A6E973FD}" destId="{A2F43BD5-1B38-4711-8158-E8791C5D7E6A}" srcOrd="0" destOrd="0" presId="urn:microsoft.com/office/officeart/2005/8/layout/hierarchy6"/>
    <dgm:cxn modelId="{7823FA3E-8426-416E-BFE3-D8BA1C93F6BC}" type="presOf" srcId="{9482B0E3-8277-4ADC-9C23-125ED94540F3}" destId="{F7D44256-B7CD-4595-BA27-379F96807077}" srcOrd="0" destOrd="0" presId="urn:microsoft.com/office/officeart/2005/8/layout/hierarchy6"/>
    <dgm:cxn modelId="{E0CA348C-F8B6-477B-A248-E3C1FC67B3FE}" type="presOf" srcId="{DCF5B55B-90AB-4FE7-A447-20ACCE8357C8}" destId="{46D67E6C-6343-4FC8-BA67-7AC50D0E9B28}" srcOrd="0" destOrd="0" presId="urn:microsoft.com/office/officeart/2005/8/layout/hierarchy6"/>
    <dgm:cxn modelId="{C54CCD4F-1A05-4B65-8D9C-B9BD1051C14E}" type="presOf" srcId="{A933600F-7BDC-4443-9F2C-B4FD50253FDD}" destId="{F8BA37E0-5BAA-4E7A-B675-1A3DB90B8BF4}" srcOrd="0" destOrd="0" presId="urn:microsoft.com/office/officeart/2005/8/layout/hierarchy6"/>
    <dgm:cxn modelId="{448186A1-0AC6-4BE0-B5EC-2E83E406821F}" type="presOf" srcId="{8A5CA4ED-41C2-40EF-886D-77530AE22889}" destId="{743611F5-21D0-4B7F-A197-09F644D04911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A26CF59F-A70F-4E66-95DA-B114AF17D373}" type="presOf" srcId="{58EE8784-6254-488E-A084-A9A9638DD1A8}" destId="{BFD91DB9-B130-4E87-9EB4-151A615BF4DF}" srcOrd="0" destOrd="0" presId="urn:microsoft.com/office/officeart/2005/8/layout/hierarchy6"/>
    <dgm:cxn modelId="{FBFE73E9-1AD0-4F67-A19D-9F6834C89544}" type="presOf" srcId="{A6B5C01B-0ED1-4F66-A5B1-F37A8A888706}" destId="{87800D40-812D-453F-858F-2FA3588B04C8}" srcOrd="0" destOrd="0" presId="urn:microsoft.com/office/officeart/2005/8/layout/hierarchy6"/>
    <dgm:cxn modelId="{5EAB6E31-9A69-4741-819B-1A107DCF5B86}" type="presOf" srcId="{1CC0CE72-D47C-4438-A42B-D2A4560CD631}" destId="{46186468-9039-418E-929D-0973B8332873}" srcOrd="0" destOrd="0" presId="urn:microsoft.com/office/officeart/2005/8/layout/hierarchy6"/>
    <dgm:cxn modelId="{C6B0BE4E-4A6F-47CB-9552-1136C8ED09E1}" type="presOf" srcId="{2C2B0416-4DA0-491F-91D7-6EE58C49EBC2}" destId="{D1F96F37-9715-4269-9C15-96376A262792}" srcOrd="0" destOrd="0" presId="urn:microsoft.com/office/officeart/2005/8/layout/hierarchy6"/>
    <dgm:cxn modelId="{E28E3113-CC36-4A0C-968D-8F5772FA616F}" type="presOf" srcId="{1F2DFD4A-7C10-4551-A2B3-A0667633F8DA}" destId="{347D7E06-7906-4AC7-AC7B-B87C896BF175}" srcOrd="0" destOrd="0" presId="urn:microsoft.com/office/officeart/2005/8/layout/hierarchy6"/>
    <dgm:cxn modelId="{FE9D4592-40DD-4CEF-9C7D-447786B0CCDB}" type="presOf" srcId="{82BD6267-133E-4D94-96C9-8C972AEEF79C}" destId="{FB10966E-C52D-49CF-ABD1-A90D7ED19ED7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07CCB486-79FE-4CB7-AD0C-FE03361974CA}" type="presOf" srcId="{FC60535D-F47B-4AB6-8481-A3DB8D4EDE34}" destId="{665C84C6-D81C-4804-BB9B-612EFCB19251}" srcOrd="0" destOrd="0" presId="urn:microsoft.com/office/officeart/2005/8/layout/hierarchy6"/>
    <dgm:cxn modelId="{BB236A2B-808C-4B05-BD82-6C48C8CCAA30}" type="presParOf" srcId="{E44C7653-1ECC-4C69-B984-F74414CE5660}" destId="{FA493861-107B-4E27-A4FF-EAFA2325A5AB}" srcOrd="0" destOrd="0" presId="urn:microsoft.com/office/officeart/2005/8/layout/hierarchy6"/>
    <dgm:cxn modelId="{DAE901A7-1C48-4648-ABD2-B0F3E355408A}" type="presParOf" srcId="{FA493861-107B-4E27-A4FF-EAFA2325A5AB}" destId="{64DB9884-F958-4547-A78B-B75DE489B1D3}" srcOrd="0" destOrd="0" presId="urn:microsoft.com/office/officeart/2005/8/layout/hierarchy6"/>
    <dgm:cxn modelId="{CA31E959-0FB5-4ED5-B187-ECF490FEF605}" type="presParOf" srcId="{64DB9884-F958-4547-A78B-B75DE489B1D3}" destId="{506CF8E9-BE42-488F-A196-18EB3E2B27C8}" srcOrd="0" destOrd="0" presId="urn:microsoft.com/office/officeart/2005/8/layout/hierarchy6"/>
    <dgm:cxn modelId="{1FC12400-D336-4E47-854C-B562B4EE9FC5}" type="presParOf" srcId="{506CF8E9-BE42-488F-A196-18EB3E2B27C8}" destId="{BFD91DB9-B130-4E87-9EB4-151A615BF4DF}" srcOrd="0" destOrd="0" presId="urn:microsoft.com/office/officeart/2005/8/layout/hierarchy6"/>
    <dgm:cxn modelId="{94668ED5-74EE-45E5-A47B-67C6277A2025}" type="presParOf" srcId="{506CF8E9-BE42-488F-A196-18EB3E2B27C8}" destId="{9CCAC187-F38E-4FF3-B78C-F05B267097DE}" srcOrd="1" destOrd="0" presId="urn:microsoft.com/office/officeart/2005/8/layout/hierarchy6"/>
    <dgm:cxn modelId="{D7F1B76C-58E1-457C-9926-02AC393AA0FD}" type="presParOf" srcId="{9CCAC187-F38E-4FF3-B78C-F05B267097DE}" destId="{46D67E6C-6343-4FC8-BA67-7AC50D0E9B28}" srcOrd="0" destOrd="0" presId="urn:microsoft.com/office/officeart/2005/8/layout/hierarchy6"/>
    <dgm:cxn modelId="{29723364-29B2-4C79-8441-F93D140872F7}" type="presParOf" srcId="{9CCAC187-F38E-4FF3-B78C-F05B267097DE}" destId="{CF1F512D-AAB6-4A8C-BBE1-EAD512EC275C}" srcOrd="1" destOrd="0" presId="urn:microsoft.com/office/officeart/2005/8/layout/hierarchy6"/>
    <dgm:cxn modelId="{A4734AD4-CC95-4C27-B60C-76EE44D7AA8B}" type="presParOf" srcId="{CF1F512D-AAB6-4A8C-BBE1-EAD512EC275C}" destId="{665C84C6-D81C-4804-BB9B-612EFCB19251}" srcOrd="0" destOrd="0" presId="urn:microsoft.com/office/officeart/2005/8/layout/hierarchy6"/>
    <dgm:cxn modelId="{5E0C555B-2D93-4D33-9FF6-3809D5659725}" type="presParOf" srcId="{CF1F512D-AAB6-4A8C-BBE1-EAD512EC275C}" destId="{66687454-E5E8-41CB-8317-1AE2358EB3C8}" srcOrd="1" destOrd="0" presId="urn:microsoft.com/office/officeart/2005/8/layout/hierarchy6"/>
    <dgm:cxn modelId="{A8277488-B993-4E4D-BE40-44B91B52EEB0}" type="presParOf" srcId="{66687454-E5E8-41CB-8317-1AE2358EB3C8}" destId="{FB10966E-C52D-49CF-ABD1-A90D7ED19ED7}" srcOrd="0" destOrd="0" presId="urn:microsoft.com/office/officeart/2005/8/layout/hierarchy6"/>
    <dgm:cxn modelId="{5CD30E39-F126-4712-A58B-1943C5C3CAC1}" type="presParOf" srcId="{66687454-E5E8-41CB-8317-1AE2358EB3C8}" destId="{CF52A45B-3545-422E-8F16-DB38A8F176EA}" srcOrd="1" destOrd="0" presId="urn:microsoft.com/office/officeart/2005/8/layout/hierarchy6"/>
    <dgm:cxn modelId="{FA237A65-ACDC-47AF-A8B3-40F28F752F9F}" type="presParOf" srcId="{CF52A45B-3545-422E-8F16-DB38A8F176EA}" destId="{A2F43BD5-1B38-4711-8158-E8791C5D7E6A}" srcOrd="0" destOrd="0" presId="urn:microsoft.com/office/officeart/2005/8/layout/hierarchy6"/>
    <dgm:cxn modelId="{032FEFC5-F00F-4E5A-A374-C9C86A45091F}" type="presParOf" srcId="{CF52A45B-3545-422E-8F16-DB38A8F176EA}" destId="{EFEA7809-98F7-44CC-B539-E37023E8BE9A}" srcOrd="1" destOrd="0" presId="urn:microsoft.com/office/officeart/2005/8/layout/hierarchy6"/>
    <dgm:cxn modelId="{46D86C58-A47B-4CA8-B69B-231E8ECE6690}" type="presParOf" srcId="{66687454-E5E8-41CB-8317-1AE2358EB3C8}" destId="{F7D44256-B7CD-4595-BA27-379F96807077}" srcOrd="2" destOrd="0" presId="urn:microsoft.com/office/officeart/2005/8/layout/hierarchy6"/>
    <dgm:cxn modelId="{3404C472-90F2-454C-BE6C-B3A491371955}" type="presParOf" srcId="{66687454-E5E8-41CB-8317-1AE2358EB3C8}" destId="{435CCB76-A525-46CA-997E-6A465664DF45}" srcOrd="3" destOrd="0" presId="urn:microsoft.com/office/officeart/2005/8/layout/hierarchy6"/>
    <dgm:cxn modelId="{3F2180CA-6248-4E4B-8FB8-749FCF15937F}" type="presParOf" srcId="{435CCB76-A525-46CA-997E-6A465664DF45}" destId="{87800D40-812D-453F-858F-2FA3588B04C8}" srcOrd="0" destOrd="0" presId="urn:microsoft.com/office/officeart/2005/8/layout/hierarchy6"/>
    <dgm:cxn modelId="{023FD896-FEF5-48CA-96A3-F4CB510B84BC}" type="presParOf" srcId="{435CCB76-A525-46CA-997E-6A465664DF45}" destId="{BFDFF933-CE04-4FA0-89B2-BFF4B9FC6B8D}" srcOrd="1" destOrd="0" presId="urn:microsoft.com/office/officeart/2005/8/layout/hierarchy6"/>
    <dgm:cxn modelId="{3DF3C566-0636-4510-887A-00CF0C37C245}" type="presParOf" srcId="{66687454-E5E8-41CB-8317-1AE2358EB3C8}" destId="{098AFFD3-35DF-4918-803E-B73182C81178}" srcOrd="4" destOrd="0" presId="urn:microsoft.com/office/officeart/2005/8/layout/hierarchy6"/>
    <dgm:cxn modelId="{4A4812DC-6531-4A5E-8C77-5465F5B66404}" type="presParOf" srcId="{66687454-E5E8-41CB-8317-1AE2358EB3C8}" destId="{C2E06140-E321-42EB-95DF-FD3048889335}" srcOrd="5" destOrd="0" presId="urn:microsoft.com/office/officeart/2005/8/layout/hierarchy6"/>
    <dgm:cxn modelId="{E4BA43A7-EC8C-4531-ABD2-7E05535925A9}" type="presParOf" srcId="{C2E06140-E321-42EB-95DF-FD3048889335}" destId="{8A9BCE4B-D2FC-46E0-955E-B07FE8F2B990}" srcOrd="0" destOrd="0" presId="urn:microsoft.com/office/officeart/2005/8/layout/hierarchy6"/>
    <dgm:cxn modelId="{4CB504F5-455F-4717-8B4C-EDFE1D86D2A8}" type="presParOf" srcId="{C2E06140-E321-42EB-95DF-FD3048889335}" destId="{8CA556C1-49DC-4ED5-8DC4-79924B94F1E3}" srcOrd="1" destOrd="0" presId="urn:microsoft.com/office/officeart/2005/8/layout/hierarchy6"/>
    <dgm:cxn modelId="{AEC93B2E-3293-4632-B945-9FD4232CA470}" type="presParOf" srcId="{9CCAC187-F38E-4FF3-B78C-F05B267097DE}" destId="{743611F5-21D0-4B7F-A197-09F644D04911}" srcOrd="2" destOrd="0" presId="urn:microsoft.com/office/officeart/2005/8/layout/hierarchy6"/>
    <dgm:cxn modelId="{83234DFC-8990-4B6F-9830-8FFE2F5711D5}" type="presParOf" srcId="{9CCAC187-F38E-4FF3-B78C-F05B267097DE}" destId="{320C31FD-89C4-437A-8DC2-D302636F1FA1}" srcOrd="3" destOrd="0" presId="urn:microsoft.com/office/officeart/2005/8/layout/hierarchy6"/>
    <dgm:cxn modelId="{DB40F3F2-951F-432A-BC78-67AAE2C9870C}" type="presParOf" srcId="{320C31FD-89C4-437A-8DC2-D302636F1FA1}" destId="{347D7E06-7906-4AC7-AC7B-B87C896BF175}" srcOrd="0" destOrd="0" presId="urn:microsoft.com/office/officeart/2005/8/layout/hierarchy6"/>
    <dgm:cxn modelId="{CDB4F9A0-239A-4850-9ED0-AECF3ABC3819}" type="presParOf" srcId="{320C31FD-89C4-437A-8DC2-D302636F1FA1}" destId="{F0B464F5-DDA0-408C-8048-CC7AD6F11A66}" srcOrd="1" destOrd="0" presId="urn:microsoft.com/office/officeart/2005/8/layout/hierarchy6"/>
    <dgm:cxn modelId="{59BB4B7F-B737-4688-95B2-F7001AAC82D9}" type="presParOf" srcId="{F0B464F5-DDA0-408C-8048-CC7AD6F11A66}" destId="{3DD0EC61-641F-4DD6-B92E-0AEFC0342697}" srcOrd="0" destOrd="0" presId="urn:microsoft.com/office/officeart/2005/8/layout/hierarchy6"/>
    <dgm:cxn modelId="{AA8F388A-26A9-4F15-87B4-8BDBCFE1801E}" type="presParOf" srcId="{F0B464F5-DDA0-408C-8048-CC7AD6F11A66}" destId="{FA176F1D-C918-4193-B0A5-ED6E79245D82}" srcOrd="1" destOrd="0" presId="urn:microsoft.com/office/officeart/2005/8/layout/hierarchy6"/>
    <dgm:cxn modelId="{61238DB7-ABC9-4CEB-B602-A9281E2DCD04}" type="presParOf" srcId="{FA176F1D-C918-4193-B0A5-ED6E79245D82}" destId="{6D0DB6C0-A6AE-48E0-9971-37120ED69E46}" srcOrd="0" destOrd="0" presId="urn:microsoft.com/office/officeart/2005/8/layout/hierarchy6"/>
    <dgm:cxn modelId="{C2C504E8-6637-41C1-9B47-E3E05F8822AA}" type="presParOf" srcId="{FA176F1D-C918-4193-B0A5-ED6E79245D82}" destId="{45F95654-0F0E-4AD8-97A6-F133763C646B}" srcOrd="1" destOrd="0" presId="urn:microsoft.com/office/officeart/2005/8/layout/hierarchy6"/>
    <dgm:cxn modelId="{53D3916F-8775-4144-9859-6F6CD1C9EE9A}" type="presParOf" srcId="{F0B464F5-DDA0-408C-8048-CC7AD6F11A66}" destId="{46186468-9039-418E-929D-0973B8332873}" srcOrd="2" destOrd="0" presId="urn:microsoft.com/office/officeart/2005/8/layout/hierarchy6"/>
    <dgm:cxn modelId="{6CBB0F5F-E37A-4962-865D-BBAD8C3FB8B7}" type="presParOf" srcId="{F0B464F5-DDA0-408C-8048-CC7AD6F11A66}" destId="{F59F8F50-A46C-4C1D-B88F-BF641D60480E}" srcOrd="3" destOrd="0" presId="urn:microsoft.com/office/officeart/2005/8/layout/hierarchy6"/>
    <dgm:cxn modelId="{01DE5A67-62D0-49D1-9CB9-47C6CC9D3E58}" type="presParOf" srcId="{F59F8F50-A46C-4C1D-B88F-BF641D60480E}" destId="{D1F96F37-9715-4269-9C15-96376A262792}" srcOrd="0" destOrd="0" presId="urn:microsoft.com/office/officeart/2005/8/layout/hierarchy6"/>
    <dgm:cxn modelId="{F222A88E-2B6D-493A-8A86-20DCF3CABAAB}" type="presParOf" srcId="{F59F8F50-A46C-4C1D-B88F-BF641D60480E}" destId="{358C6653-46E1-4246-9B55-93D19919D779}" srcOrd="1" destOrd="0" presId="urn:microsoft.com/office/officeart/2005/8/layout/hierarchy6"/>
    <dgm:cxn modelId="{902B4D12-EA4D-486C-82FE-C704F2B01A94}" type="presParOf" srcId="{F0B464F5-DDA0-408C-8048-CC7AD6F11A66}" destId="{465644C7-BC06-432E-96AE-A99C3796C274}" srcOrd="4" destOrd="0" presId="urn:microsoft.com/office/officeart/2005/8/layout/hierarchy6"/>
    <dgm:cxn modelId="{99420583-22FE-4F12-B4E2-A73DC290F5F2}" type="presParOf" srcId="{F0B464F5-DDA0-408C-8048-CC7AD6F11A66}" destId="{7C7C2A1B-AE4C-49E9-BE99-1E56A9C2A500}" srcOrd="5" destOrd="0" presId="urn:microsoft.com/office/officeart/2005/8/layout/hierarchy6"/>
    <dgm:cxn modelId="{4CB40E9B-4A62-4AC1-A141-0D0139CADD07}" type="presParOf" srcId="{7C7C2A1B-AE4C-49E9-BE99-1E56A9C2A500}" destId="{02E3AB03-BE2C-4630-A20D-502BFD1192D6}" srcOrd="0" destOrd="0" presId="urn:microsoft.com/office/officeart/2005/8/layout/hierarchy6"/>
    <dgm:cxn modelId="{4A87121B-67AB-43CB-8B55-6DFD7ED23806}" type="presParOf" srcId="{7C7C2A1B-AE4C-49E9-BE99-1E56A9C2A500}" destId="{95055AE2-EDC4-4459-B406-AFD026E620CB}" srcOrd="1" destOrd="0" presId="urn:microsoft.com/office/officeart/2005/8/layout/hierarchy6"/>
    <dgm:cxn modelId="{C65E68D9-7CCA-4966-851D-8704BE7ACADE}" type="presParOf" srcId="{9CCAC187-F38E-4FF3-B78C-F05B267097DE}" destId="{F8BA37E0-5BAA-4E7A-B675-1A3DB90B8BF4}" srcOrd="4" destOrd="0" presId="urn:microsoft.com/office/officeart/2005/8/layout/hierarchy6"/>
    <dgm:cxn modelId="{031CADC4-843F-4933-9849-B65BB44A3B14}" type="presParOf" srcId="{9CCAC187-F38E-4FF3-B78C-F05B267097DE}" destId="{E9B1E02F-B3B5-4E63-BD6A-B18C26CF690A}" srcOrd="5" destOrd="0" presId="urn:microsoft.com/office/officeart/2005/8/layout/hierarchy6"/>
    <dgm:cxn modelId="{7D6594BF-7E9F-444D-B2DE-8ADF76699C2F}" type="presParOf" srcId="{E9B1E02F-B3B5-4E63-BD6A-B18C26CF690A}" destId="{A6F28DB3-0968-480F-9FC5-FC139CA238A5}" srcOrd="0" destOrd="0" presId="urn:microsoft.com/office/officeart/2005/8/layout/hierarchy6"/>
    <dgm:cxn modelId="{AC8BE52A-DB6B-4C3B-9E15-46DF4A8D42BC}" type="presParOf" srcId="{E9B1E02F-B3B5-4E63-BD6A-B18C26CF690A}" destId="{DCCCC68C-4C72-4C76-9B6C-CC3F32A3A2D0}" srcOrd="1" destOrd="0" presId="urn:microsoft.com/office/officeart/2005/8/layout/hierarchy6"/>
    <dgm:cxn modelId="{A4430D30-452E-45D4-9A70-293ECC91BD78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5F4F5481-D3EB-4C65-BEFD-8D4A28A10803}" type="presOf" srcId="{1CC0CE72-D47C-4438-A42B-D2A4560CD631}" destId="{46186468-9039-418E-929D-0973B8332873}" srcOrd="0" destOrd="0" presId="urn:microsoft.com/office/officeart/2005/8/layout/hierarchy6"/>
    <dgm:cxn modelId="{5CBE7E3F-AF26-4789-B0F5-4CF0C76862B2}" type="presOf" srcId="{FCBCB0BA-1287-436F-96C9-BF8319092E6F}" destId="{02E3AB03-BE2C-4630-A20D-502BFD1192D6}" srcOrd="0" destOrd="0" presId="urn:microsoft.com/office/officeart/2005/8/layout/hierarchy6"/>
    <dgm:cxn modelId="{E9F4AA24-342A-4835-A70D-A250838107AF}" type="presOf" srcId="{E7230DA3-48B3-4315-944E-7A0892CB9DAA}" destId="{098AFFD3-35DF-4918-803E-B73182C81178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49943DA2-B69C-41FE-A260-5B078244F973}" type="presOf" srcId="{2B193E31-B735-40BA-B8D9-2A21D47CDD40}" destId="{A6F28DB3-0968-480F-9FC5-FC139CA238A5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83C1BBC0-6A91-4008-97F2-0546FB4C8380}" type="presOf" srcId="{AA212A6E-28AE-4624-9AFF-0168C1EC7202}" destId="{E44C7653-1ECC-4C69-B984-F74414CE5660}" srcOrd="0" destOrd="0" presId="urn:microsoft.com/office/officeart/2005/8/layout/hierarchy6"/>
    <dgm:cxn modelId="{5D3FB1AE-7A80-499D-B970-E0066AB68A7E}" type="presOf" srcId="{1F2DFD4A-7C10-4551-A2B3-A0667633F8DA}" destId="{347D7E06-7906-4AC7-AC7B-B87C896BF17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8FFE02C1-3BC7-4DD0-8D02-2FE2012DC599}" type="presOf" srcId="{A933600F-7BDC-4443-9F2C-B4FD50253FDD}" destId="{F8BA37E0-5BAA-4E7A-B675-1A3DB90B8BF4}" srcOrd="0" destOrd="0" presId="urn:microsoft.com/office/officeart/2005/8/layout/hierarchy6"/>
    <dgm:cxn modelId="{6737D63B-F830-4998-9B9B-D61B8BF85494}" type="presOf" srcId="{A6B5C01B-0ED1-4F66-A5B1-F37A8A888706}" destId="{87800D40-812D-453F-858F-2FA3588B04C8}" srcOrd="0" destOrd="0" presId="urn:microsoft.com/office/officeart/2005/8/layout/hierarchy6"/>
    <dgm:cxn modelId="{BC9EDFEC-3228-4FF7-960C-AFB30FCA5011}" type="presOf" srcId="{750D0881-6F4E-458A-AA83-6DA77BBA8340}" destId="{8A9BCE4B-D2FC-46E0-955E-B07FE8F2B990}" srcOrd="0" destOrd="0" presId="urn:microsoft.com/office/officeart/2005/8/layout/hierarchy6"/>
    <dgm:cxn modelId="{EE6E0935-3D4C-4C4E-992F-02053DE64FE5}" type="presOf" srcId="{BFD3A6DF-7AC3-4999-B967-D764A94E2554}" destId="{6D0DB6C0-A6AE-48E0-9971-37120ED69E46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AF8DC4C-3FD9-4049-9FCB-E6588C594D12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EF3302BE-470D-43F5-BF97-3BDDD9B6758D}" type="presOf" srcId="{82BD6267-133E-4D94-96C9-8C972AEEF79C}" destId="{FB10966E-C52D-49CF-ABD1-A90D7ED19ED7}" srcOrd="0" destOrd="0" presId="urn:microsoft.com/office/officeart/2005/8/layout/hierarchy6"/>
    <dgm:cxn modelId="{4CEE39DC-1D70-42C5-97EA-5F0854A0B737}" type="presOf" srcId="{DCF5B55B-90AB-4FE7-A447-20ACCE8357C8}" destId="{46D67E6C-6343-4FC8-BA67-7AC50D0E9B28}" srcOrd="0" destOrd="0" presId="urn:microsoft.com/office/officeart/2005/8/layout/hierarchy6"/>
    <dgm:cxn modelId="{D9C41D76-DBB8-4048-A0F0-120C00AE2EA5}" type="presOf" srcId="{A435DC6B-D65B-4870-992E-A293A6E973FD}" destId="{A2F43BD5-1B38-4711-8158-E8791C5D7E6A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5E54419F-0E08-4C0C-8DA4-C506617D6DBF}" type="presOf" srcId="{9482B0E3-8277-4ADC-9C23-125ED94540F3}" destId="{F7D44256-B7CD-4595-BA27-379F96807077}" srcOrd="0" destOrd="0" presId="urn:microsoft.com/office/officeart/2005/8/layout/hierarchy6"/>
    <dgm:cxn modelId="{DFB9F015-E943-4A98-ABA4-40E79962CB76}" type="presOf" srcId="{8A5CA4ED-41C2-40EF-886D-77530AE22889}" destId="{743611F5-21D0-4B7F-A197-09F644D04911}" srcOrd="0" destOrd="0" presId="urn:microsoft.com/office/officeart/2005/8/layout/hierarchy6"/>
    <dgm:cxn modelId="{8870EE4B-C119-484D-9B67-1C52BC74227F}" type="presOf" srcId="{58EE8784-6254-488E-A084-A9A9638DD1A8}" destId="{BFD91DB9-B130-4E87-9EB4-151A615BF4DF}" srcOrd="0" destOrd="0" presId="urn:microsoft.com/office/officeart/2005/8/layout/hierarchy6"/>
    <dgm:cxn modelId="{5B5ABDB6-C27D-445F-87CA-EDF4048D9747}" type="presOf" srcId="{64D78603-4BC7-4076-9061-CE21BDB14B50}" destId="{465644C7-BC06-432E-96AE-A99C3796C274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1F35B89C-0288-4743-A414-DC3B8812B256}" type="presOf" srcId="{FC60535D-F47B-4AB6-8481-A3DB8D4EDE34}" destId="{665C84C6-D81C-4804-BB9B-612EFCB19251}" srcOrd="0" destOrd="0" presId="urn:microsoft.com/office/officeart/2005/8/layout/hierarchy6"/>
    <dgm:cxn modelId="{3619663B-244D-44EC-93EF-36491A989F72}" type="presOf" srcId="{2C2B0416-4DA0-491F-91D7-6EE58C49EBC2}" destId="{D1F96F37-9715-4269-9C15-96376A262792}" srcOrd="0" destOrd="0" presId="urn:microsoft.com/office/officeart/2005/8/layout/hierarchy6"/>
    <dgm:cxn modelId="{E46A49C9-5A1E-4E26-8DE4-A69359005DA5}" type="presParOf" srcId="{E44C7653-1ECC-4C69-B984-F74414CE5660}" destId="{FA493861-107B-4E27-A4FF-EAFA2325A5AB}" srcOrd="0" destOrd="0" presId="urn:microsoft.com/office/officeart/2005/8/layout/hierarchy6"/>
    <dgm:cxn modelId="{B4E461F1-0952-4C2E-BAD5-BB9964B37E70}" type="presParOf" srcId="{FA493861-107B-4E27-A4FF-EAFA2325A5AB}" destId="{64DB9884-F958-4547-A78B-B75DE489B1D3}" srcOrd="0" destOrd="0" presId="urn:microsoft.com/office/officeart/2005/8/layout/hierarchy6"/>
    <dgm:cxn modelId="{D20686D4-8182-4AA8-B397-7C57E054D26F}" type="presParOf" srcId="{64DB9884-F958-4547-A78B-B75DE489B1D3}" destId="{506CF8E9-BE42-488F-A196-18EB3E2B27C8}" srcOrd="0" destOrd="0" presId="urn:microsoft.com/office/officeart/2005/8/layout/hierarchy6"/>
    <dgm:cxn modelId="{73C8277A-23DE-4C81-8673-E0C4C917597B}" type="presParOf" srcId="{506CF8E9-BE42-488F-A196-18EB3E2B27C8}" destId="{BFD91DB9-B130-4E87-9EB4-151A615BF4DF}" srcOrd="0" destOrd="0" presId="urn:microsoft.com/office/officeart/2005/8/layout/hierarchy6"/>
    <dgm:cxn modelId="{674B3FB1-0212-47CF-BD11-FF59CDE64087}" type="presParOf" srcId="{506CF8E9-BE42-488F-A196-18EB3E2B27C8}" destId="{9CCAC187-F38E-4FF3-B78C-F05B267097DE}" srcOrd="1" destOrd="0" presId="urn:microsoft.com/office/officeart/2005/8/layout/hierarchy6"/>
    <dgm:cxn modelId="{226304E0-4372-418F-BA51-C7C31549AC39}" type="presParOf" srcId="{9CCAC187-F38E-4FF3-B78C-F05B267097DE}" destId="{46D67E6C-6343-4FC8-BA67-7AC50D0E9B28}" srcOrd="0" destOrd="0" presId="urn:microsoft.com/office/officeart/2005/8/layout/hierarchy6"/>
    <dgm:cxn modelId="{7707893A-76C0-4F2B-A39C-6E52EEFD3176}" type="presParOf" srcId="{9CCAC187-F38E-4FF3-B78C-F05B267097DE}" destId="{CF1F512D-AAB6-4A8C-BBE1-EAD512EC275C}" srcOrd="1" destOrd="0" presId="urn:microsoft.com/office/officeart/2005/8/layout/hierarchy6"/>
    <dgm:cxn modelId="{6B7F8BA3-E795-4115-8AA3-8EAB693537CC}" type="presParOf" srcId="{CF1F512D-AAB6-4A8C-BBE1-EAD512EC275C}" destId="{665C84C6-D81C-4804-BB9B-612EFCB19251}" srcOrd="0" destOrd="0" presId="urn:microsoft.com/office/officeart/2005/8/layout/hierarchy6"/>
    <dgm:cxn modelId="{E18D4C72-51DF-4F58-B64E-20A79A26DC90}" type="presParOf" srcId="{CF1F512D-AAB6-4A8C-BBE1-EAD512EC275C}" destId="{66687454-E5E8-41CB-8317-1AE2358EB3C8}" srcOrd="1" destOrd="0" presId="urn:microsoft.com/office/officeart/2005/8/layout/hierarchy6"/>
    <dgm:cxn modelId="{673E6FAA-393C-4BB1-B868-98D707AABD2B}" type="presParOf" srcId="{66687454-E5E8-41CB-8317-1AE2358EB3C8}" destId="{FB10966E-C52D-49CF-ABD1-A90D7ED19ED7}" srcOrd="0" destOrd="0" presId="urn:microsoft.com/office/officeart/2005/8/layout/hierarchy6"/>
    <dgm:cxn modelId="{904C4109-B0BA-4F44-B6BB-7414D84ECCA0}" type="presParOf" srcId="{66687454-E5E8-41CB-8317-1AE2358EB3C8}" destId="{CF52A45B-3545-422E-8F16-DB38A8F176EA}" srcOrd="1" destOrd="0" presId="urn:microsoft.com/office/officeart/2005/8/layout/hierarchy6"/>
    <dgm:cxn modelId="{5BACEDDA-6F4D-4DD7-9F3B-498F79CFD928}" type="presParOf" srcId="{CF52A45B-3545-422E-8F16-DB38A8F176EA}" destId="{A2F43BD5-1B38-4711-8158-E8791C5D7E6A}" srcOrd="0" destOrd="0" presId="urn:microsoft.com/office/officeart/2005/8/layout/hierarchy6"/>
    <dgm:cxn modelId="{FE123B58-F6D7-45E5-AE6B-356886C72779}" type="presParOf" srcId="{CF52A45B-3545-422E-8F16-DB38A8F176EA}" destId="{EFEA7809-98F7-44CC-B539-E37023E8BE9A}" srcOrd="1" destOrd="0" presId="urn:microsoft.com/office/officeart/2005/8/layout/hierarchy6"/>
    <dgm:cxn modelId="{B4BB290B-E3CF-456D-9D22-AA52FBE11DAD}" type="presParOf" srcId="{66687454-E5E8-41CB-8317-1AE2358EB3C8}" destId="{F7D44256-B7CD-4595-BA27-379F96807077}" srcOrd="2" destOrd="0" presId="urn:microsoft.com/office/officeart/2005/8/layout/hierarchy6"/>
    <dgm:cxn modelId="{9C7DD347-52C6-4F1D-9CBE-C3C36F09437E}" type="presParOf" srcId="{66687454-E5E8-41CB-8317-1AE2358EB3C8}" destId="{435CCB76-A525-46CA-997E-6A465664DF45}" srcOrd="3" destOrd="0" presId="urn:microsoft.com/office/officeart/2005/8/layout/hierarchy6"/>
    <dgm:cxn modelId="{A5CE429B-7B5D-43BF-B225-21A01D0ED85A}" type="presParOf" srcId="{435CCB76-A525-46CA-997E-6A465664DF45}" destId="{87800D40-812D-453F-858F-2FA3588B04C8}" srcOrd="0" destOrd="0" presId="urn:microsoft.com/office/officeart/2005/8/layout/hierarchy6"/>
    <dgm:cxn modelId="{CBBD9A70-BF00-4643-A6B5-3A0B97739BA7}" type="presParOf" srcId="{435CCB76-A525-46CA-997E-6A465664DF45}" destId="{BFDFF933-CE04-4FA0-89B2-BFF4B9FC6B8D}" srcOrd="1" destOrd="0" presId="urn:microsoft.com/office/officeart/2005/8/layout/hierarchy6"/>
    <dgm:cxn modelId="{B3242E63-245D-4615-9B42-A984B6783DEA}" type="presParOf" srcId="{66687454-E5E8-41CB-8317-1AE2358EB3C8}" destId="{098AFFD3-35DF-4918-803E-B73182C81178}" srcOrd="4" destOrd="0" presId="urn:microsoft.com/office/officeart/2005/8/layout/hierarchy6"/>
    <dgm:cxn modelId="{0670FA0E-FFB1-4FAB-AFF3-2E43A27DBA90}" type="presParOf" srcId="{66687454-E5E8-41CB-8317-1AE2358EB3C8}" destId="{C2E06140-E321-42EB-95DF-FD3048889335}" srcOrd="5" destOrd="0" presId="urn:microsoft.com/office/officeart/2005/8/layout/hierarchy6"/>
    <dgm:cxn modelId="{F39DBB7E-8FC5-44C0-A33A-CA57FC65AF2A}" type="presParOf" srcId="{C2E06140-E321-42EB-95DF-FD3048889335}" destId="{8A9BCE4B-D2FC-46E0-955E-B07FE8F2B990}" srcOrd="0" destOrd="0" presId="urn:microsoft.com/office/officeart/2005/8/layout/hierarchy6"/>
    <dgm:cxn modelId="{55BDE487-C890-4D40-8AAA-2CF77718CD9C}" type="presParOf" srcId="{C2E06140-E321-42EB-95DF-FD3048889335}" destId="{8CA556C1-49DC-4ED5-8DC4-79924B94F1E3}" srcOrd="1" destOrd="0" presId="urn:microsoft.com/office/officeart/2005/8/layout/hierarchy6"/>
    <dgm:cxn modelId="{42014DFE-AD1E-47C7-AF71-564F303BB69B}" type="presParOf" srcId="{9CCAC187-F38E-4FF3-B78C-F05B267097DE}" destId="{743611F5-21D0-4B7F-A197-09F644D04911}" srcOrd="2" destOrd="0" presId="urn:microsoft.com/office/officeart/2005/8/layout/hierarchy6"/>
    <dgm:cxn modelId="{596EA9F7-B3A2-47AA-ACDB-3DD910630331}" type="presParOf" srcId="{9CCAC187-F38E-4FF3-B78C-F05B267097DE}" destId="{320C31FD-89C4-437A-8DC2-D302636F1FA1}" srcOrd="3" destOrd="0" presId="urn:microsoft.com/office/officeart/2005/8/layout/hierarchy6"/>
    <dgm:cxn modelId="{D1075A94-8A3F-4379-A04C-2B2C140C5008}" type="presParOf" srcId="{320C31FD-89C4-437A-8DC2-D302636F1FA1}" destId="{347D7E06-7906-4AC7-AC7B-B87C896BF175}" srcOrd="0" destOrd="0" presId="urn:microsoft.com/office/officeart/2005/8/layout/hierarchy6"/>
    <dgm:cxn modelId="{B58E4210-0CA4-43DB-85D3-69A2221670FE}" type="presParOf" srcId="{320C31FD-89C4-437A-8DC2-D302636F1FA1}" destId="{F0B464F5-DDA0-408C-8048-CC7AD6F11A66}" srcOrd="1" destOrd="0" presId="urn:microsoft.com/office/officeart/2005/8/layout/hierarchy6"/>
    <dgm:cxn modelId="{4B869894-169D-4284-ADB3-D9A2B66F7408}" type="presParOf" srcId="{F0B464F5-DDA0-408C-8048-CC7AD6F11A66}" destId="{3DD0EC61-641F-4DD6-B92E-0AEFC0342697}" srcOrd="0" destOrd="0" presId="urn:microsoft.com/office/officeart/2005/8/layout/hierarchy6"/>
    <dgm:cxn modelId="{E111E1E8-D09E-4194-B8F7-A0D31A9D0B70}" type="presParOf" srcId="{F0B464F5-DDA0-408C-8048-CC7AD6F11A66}" destId="{FA176F1D-C918-4193-B0A5-ED6E79245D82}" srcOrd="1" destOrd="0" presId="urn:microsoft.com/office/officeart/2005/8/layout/hierarchy6"/>
    <dgm:cxn modelId="{B57DC31C-D05E-478C-AF2C-F2FBBE0FC11C}" type="presParOf" srcId="{FA176F1D-C918-4193-B0A5-ED6E79245D82}" destId="{6D0DB6C0-A6AE-48E0-9971-37120ED69E46}" srcOrd="0" destOrd="0" presId="urn:microsoft.com/office/officeart/2005/8/layout/hierarchy6"/>
    <dgm:cxn modelId="{6BD2F503-8FE4-4019-AA7E-D580D49250AF}" type="presParOf" srcId="{FA176F1D-C918-4193-B0A5-ED6E79245D82}" destId="{45F95654-0F0E-4AD8-97A6-F133763C646B}" srcOrd="1" destOrd="0" presId="urn:microsoft.com/office/officeart/2005/8/layout/hierarchy6"/>
    <dgm:cxn modelId="{95CFAD57-D449-4BD1-9385-CDAF4B15D15D}" type="presParOf" srcId="{F0B464F5-DDA0-408C-8048-CC7AD6F11A66}" destId="{46186468-9039-418E-929D-0973B8332873}" srcOrd="2" destOrd="0" presId="urn:microsoft.com/office/officeart/2005/8/layout/hierarchy6"/>
    <dgm:cxn modelId="{E2D2F034-78D4-43D2-A1C2-A3827D16EA2D}" type="presParOf" srcId="{F0B464F5-DDA0-408C-8048-CC7AD6F11A66}" destId="{F59F8F50-A46C-4C1D-B88F-BF641D60480E}" srcOrd="3" destOrd="0" presId="urn:microsoft.com/office/officeart/2005/8/layout/hierarchy6"/>
    <dgm:cxn modelId="{608BC471-59D3-4A6C-9928-25979C7F801A}" type="presParOf" srcId="{F59F8F50-A46C-4C1D-B88F-BF641D60480E}" destId="{D1F96F37-9715-4269-9C15-96376A262792}" srcOrd="0" destOrd="0" presId="urn:microsoft.com/office/officeart/2005/8/layout/hierarchy6"/>
    <dgm:cxn modelId="{457C777A-DB3D-4360-98F6-668C91D7A60A}" type="presParOf" srcId="{F59F8F50-A46C-4C1D-B88F-BF641D60480E}" destId="{358C6653-46E1-4246-9B55-93D19919D779}" srcOrd="1" destOrd="0" presId="urn:microsoft.com/office/officeart/2005/8/layout/hierarchy6"/>
    <dgm:cxn modelId="{FA51E8D1-B077-48CC-B24E-8DB92E00EB29}" type="presParOf" srcId="{F0B464F5-DDA0-408C-8048-CC7AD6F11A66}" destId="{465644C7-BC06-432E-96AE-A99C3796C274}" srcOrd="4" destOrd="0" presId="urn:microsoft.com/office/officeart/2005/8/layout/hierarchy6"/>
    <dgm:cxn modelId="{D94EAC3D-57B7-42F1-B9FF-58705F1A2E94}" type="presParOf" srcId="{F0B464F5-DDA0-408C-8048-CC7AD6F11A66}" destId="{7C7C2A1B-AE4C-49E9-BE99-1E56A9C2A500}" srcOrd="5" destOrd="0" presId="urn:microsoft.com/office/officeart/2005/8/layout/hierarchy6"/>
    <dgm:cxn modelId="{25B51D54-2E8D-4202-9E6E-3ABD4A668742}" type="presParOf" srcId="{7C7C2A1B-AE4C-49E9-BE99-1E56A9C2A500}" destId="{02E3AB03-BE2C-4630-A20D-502BFD1192D6}" srcOrd="0" destOrd="0" presId="urn:microsoft.com/office/officeart/2005/8/layout/hierarchy6"/>
    <dgm:cxn modelId="{A4E364EC-2225-4349-8F84-A29FE9D1BC49}" type="presParOf" srcId="{7C7C2A1B-AE4C-49E9-BE99-1E56A9C2A500}" destId="{95055AE2-EDC4-4459-B406-AFD026E620CB}" srcOrd="1" destOrd="0" presId="urn:microsoft.com/office/officeart/2005/8/layout/hierarchy6"/>
    <dgm:cxn modelId="{956A8471-9336-4257-B55C-096B08D0BC14}" type="presParOf" srcId="{9CCAC187-F38E-4FF3-B78C-F05B267097DE}" destId="{F8BA37E0-5BAA-4E7A-B675-1A3DB90B8BF4}" srcOrd="4" destOrd="0" presId="urn:microsoft.com/office/officeart/2005/8/layout/hierarchy6"/>
    <dgm:cxn modelId="{CFAF431D-72CC-4B68-9775-520153A709B1}" type="presParOf" srcId="{9CCAC187-F38E-4FF3-B78C-F05B267097DE}" destId="{E9B1E02F-B3B5-4E63-BD6A-B18C26CF690A}" srcOrd="5" destOrd="0" presId="urn:microsoft.com/office/officeart/2005/8/layout/hierarchy6"/>
    <dgm:cxn modelId="{56DDBE4A-4512-4B16-9C1F-CA2EEAD73256}" type="presParOf" srcId="{E9B1E02F-B3B5-4E63-BD6A-B18C26CF690A}" destId="{A6F28DB3-0968-480F-9FC5-FC139CA238A5}" srcOrd="0" destOrd="0" presId="urn:microsoft.com/office/officeart/2005/8/layout/hierarchy6"/>
    <dgm:cxn modelId="{AC0F24BD-F46A-4051-BF24-973A6AFCC74A}" type="presParOf" srcId="{E9B1E02F-B3B5-4E63-BD6A-B18C26CF690A}" destId="{DCCCC68C-4C72-4C76-9B6C-CC3F32A3A2D0}" srcOrd="1" destOrd="0" presId="urn:microsoft.com/office/officeart/2005/8/layout/hierarchy6"/>
    <dgm:cxn modelId="{A8BC5AB3-E5C8-4340-A4A9-E9BF5A99532C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AAB7-239F-4FB2-A89E-F2DE6BD11FEF}" type="doc">
      <dgm:prSet loTypeId="urn:microsoft.com/office/officeart/2005/8/layout/hProcess9" loCatId="process" qsTypeId="urn:microsoft.com/office/officeart/2005/8/quickstyle/3d1" qsCatId="3D" csTypeId="urn:microsoft.com/office/officeart/2005/8/colors/colorful4" csCatId="colorful" phldr="1"/>
      <dgm:spPr/>
    </dgm:pt>
    <dgm:pt modelId="{D43FE527-8CFF-4BB2-AB1A-7288C216C164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de</a:t>
          </a:r>
          <a:r>
            <a:rPr lang="pt-PT" dirty="0" smtClean="0"/>
            <a:t> parâmetros</a:t>
          </a:r>
          <a:endParaRPr lang="pt-PT" dirty="0"/>
        </a:p>
      </dgm:t>
    </dgm:pt>
    <dgm:pt modelId="{ABE4FB9A-6AE8-4D6A-9971-4F13F856D66B}" type="parTrans" cxnId="{000136A1-06F9-4990-B320-9976EA7B4342}">
      <dgm:prSet/>
      <dgm:spPr/>
      <dgm:t>
        <a:bodyPr/>
        <a:lstStyle/>
        <a:p>
          <a:endParaRPr lang="pt-PT"/>
        </a:p>
      </dgm:t>
    </dgm:pt>
    <dgm:pt modelId="{186D2315-1BC2-4E82-BA5A-2B67DF79F1F3}" type="sibTrans" cxnId="{000136A1-06F9-4990-B320-9976EA7B4342}">
      <dgm:prSet/>
      <dgm:spPr/>
      <dgm:t>
        <a:bodyPr/>
        <a:lstStyle/>
        <a:p>
          <a:endParaRPr lang="pt-PT"/>
        </a:p>
      </dgm:t>
    </dgm:pt>
    <dgm:pt modelId="{198167CF-FB11-4F85-9A27-753710E7CC95}">
      <dgm:prSet phldrT="[Text]"/>
      <dgm:spPr/>
      <dgm:t>
        <a:bodyPr/>
        <a:lstStyle/>
        <a:p>
          <a:r>
            <a:rPr lang="pt-PT" dirty="0" smtClean="0"/>
            <a:t>Execução </a:t>
          </a:r>
          <a:r>
            <a:rPr lang="pt-PT" dirty="0" err="1" smtClean="0"/>
            <a:t>do</a:t>
          </a:r>
          <a:r>
            <a:rPr lang="pt-PT" dirty="0" smtClean="0"/>
            <a:t> processo</a:t>
          </a:r>
          <a:endParaRPr lang="pt-PT" dirty="0"/>
        </a:p>
      </dgm:t>
    </dgm:pt>
    <dgm:pt modelId="{DB41CAFD-28FB-473A-8EEE-D95A000CCC0B}" type="parTrans" cxnId="{6FC7D35C-43F8-45D2-B55F-B5BDC0F31C67}">
      <dgm:prSet/>
      <dgm:spPr/>
      <dgm:t>
        <a:bodyPr/>
        <a:lstStyle/>
        <a:p>
          <a:endParaRPr lang="pt-PT"/>
        </a:p>
      </dgm:t>
    </dgm:pt>
    <dgm:pt modelId="{BB705283-8768-451F-B6DF-2BB8D680DDB8}" type="sibTrans" cxnId="{6FC7D35C-43F8-45D2-B55F-B5BDC0F31C67}">
      <dgm:prSet/>
      <dgm:spPr/>
      <dgm:t>
        <a:bodyPr/>
        <a:lstStyle/>
        <a:p>
          <a:endParaRPr lang="pt-PT"/>
        </a:p>
      </dgm:t>
    </dgm:pt>
    <dgm:pt modelId="{FADEAF07-1B7B-4552-8800-C238B00CEAF3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do</a:t>
          </a:r>
          <a:r>
            <a:rPr lang="pt-PT" dirty="0" smtClean="0"/>
            <a:t> retorno</a:t>
          </a:r>
          <a:endParaRPr lang="pt-PT" dirty="0"/>
        </a:p>
      </dgm:t>
    </dgm:pt>
    <dgm:pt modelId="{E5CAA8C5-644C-4F3C-9A87-69AFF67016D9}" type="parTrans" cxnId="{7CC244B5-7DF4-4065-9F88-3358CC661450}">
      <dgm:prSet/>
      <dgm:spPr/>
      <dgm:t>
        <a:bodyPr/>
        <a:lstStyle/>
        <a:p>
          <a:endParaRPr lang="pt-PT"/>
        </a:p>
      </dgm:t>
    </dgm:pt>
    <dgm:pt modelId="{5FD4E50F-8A76-43C8-9200-BE7A2B7A21A7}" type="sibTrans" cxnId="{7CC244B5-7DF4-4065-9F88-3358CC661450}">
      <dgm:prSet/>
      <dgm:spPr/>
      <dgm:t>
        <a:bodyPr/>
        <a:lstStyle/>
        <a:p>
          <a:endParaRPr lang="pt-PT"/>
        </a:p>
      </dgm:t>
    </dgm:pt>
    <dgm:pt modelId="{CEB23CD2-C11B-4137-85CE-C7D3369774DA}" type="pres">
      <dgm:prSet presAssocID="{A885AAB7-239F-4FB2-A89E-F2DE6BD11FEF}" presName="CompostProcess" presStyleCnt="0">
        <dgm:presLayoutVars>
          <dgm:dir/>
          <dgm:resizeHandles val="exact"/>
        </dgm:presLayoutVars>
      </dgm:prSet>
      <dgm:spPr/>
    </dgm:pt>
    <dgm:pt modelId="{9C73078B-0A47-4E61-9F46-9C3E0CF0F970}" type="pres">
      <dgm:prSet presAssocID="{A885AAB7-239F-4FB2-A89E-F2DE6BD11FEF}" presName="arrow" presStyleLbl="bgShp" presStyleIdx="0" presStyleCnt="1" custScaleX="99547"/>
      <dgm:spPr/>
    </dgm:pt>
    <dgm:pt modelId="{70B63F17-2788-4E1D-8F18-B73CAEDF8653}" type="pres">
      <dgm:prSet presAssocID="{A885AAB7-239F-4FB2-A89E-F2DE6BD11FEF}" presName="linearProcess" presStyleCnt="0"/>
      <dgm:spPr/>
    </dgm:pt>
    <dgm:pt modelId="{1CF6A5BD-7681-49DA-A3E0-D2E3D60BF64B}" type="pres">
      <dgm:prSet presAssocID="{D43FE527-8CFF-4BB2-AB1A-7288C216C16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517E7D-C3D0-4C10-AC6C-0F1971858BB5}" type="pres">
      <dgm:prSet presAssocID="{186D2315-1BC2-4E82-BA5A-2B67DF79F1F3}" presName="sibTrans" presStyleCnt="0"/>
      <dgm:spPr/>
    </dgm:pt>
    <dgm:pt modelId="{D9EBB650-B660-4EEE-BB60-75973D7D2AC3}" type="pres">
      <dgm:prSet presAssocID="{198167CF-FB11-4F85-9A27-753710E7CC9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65B36-5F2C-4152-B45A-A125A52F52DA}" type="pres">
      <dgm:prSet presAssocID="{BB705283-8768-451F-B6DF-2BB8D680DDB8}" presName="sibTrans" presStyleCnt="0"/>
      <dgm:spPr/>
    </dgm:pt>
    <dgm:pt modelId="{4AB0D56A-7102-4296-A11F-45BF1A10E053}" type="pres">
      <dgm:prSet presAssocID="{FADEAF07-1B7B-4552-8800-C238B00CEAF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D647645-60EB-4871-A2CE-08D74AE6A6D4}" type="presOf" srcId="{FADEAF07-1B7B-4552-8800-C238B00CEAF3}" destId="{4AB0D56A-7102-4296-A11F-45BF1A10E053}" srcOrd="0" destOrd="0" presId="urn:microsoft.com/office/officeart/2005/8/layout/hProcess9"/>
    <dgm:cxn modelId="{7CC244B5-7DF4-4065-9F88-3358CC661450}" srcId="{A885AAB7-239F-4FB2-A89E-F2DE6BD11FEF}" destId="{FADEAF07-1B7B-4552-8800-C238B00CEAF3}" srcOrd="2" destOrd="0" parTransId="{E5CAA8C5-644C-4F3C-9A87-69AFF67016D9}" sibTransId="{5FD4E50F-8A76-43C8-9200-BE7A2B7A21A7}"/>
    <dgm:cxn modelId="{000136A1-06F9-4990-B320-9976EA7B4342}" srcId="{A885AAB7-239F-4FB2-A89E-F2DE6BD11FEF}" destId="{D43FE527-8CFF-4BB2-AB1A-7288C216C164}" srcOrd="0" destOrd="0" parTransId="{ABE4FB9A-6AE8-4D6A-9971-4F13F856D66B}" sibTransId="{186D2315-1BC2-4E82-BA5A-2B67DF79F1F3}"/>
    <dgm:cxn modelId="{C68BB27C-EBCB-4D00-8988-A00B64065E95}" type="presOf" srcId="{198167CF-FB11-4F85-9A27-753710E7CC95}" destId="{D9EBB650-B660-4EEE-BB60-75973D7D2AC3}" srcOrd="0" destOrd="0" presId="urn:microsoft.com/office/officeart/2005/8/layout/hProcess9"/>
    <dgm:cxn modelId="{F61C67EE-43BF-49E4-8BF8-C3145ADDBFF2}" type="presOf" srcId="{A885AAB7-239F-4FB2-A89E-F2DE6BD11FEF}" destId="{CEB23CD2-C11B-4137-85CE-C7D3369774DA}" srcOrd="0" destOrd="0" presId="urn:microsoft.com/office/officeart/2005/8/layout/hProcess9"/>
    <dgm:cxn modelId="{6FC7D35C-43F8-45D2-B55F-B5BDC0F31C67}" srcId="{A885AAB7-239F-4FB2-A89E-F2DE6BD11FEF}" destId="{198167CF-FB11-4F85-9A27-753710E7CC95}" srcOrd="1" destOrd="0" parTransId="{DB41CAFD-28FB-473A-8EEE-D95A000CCC0B}" sibTransId="{BB705283-8768-451F-B6DF-2BB8D680DDB8}"/>
    <dgm:cxn modelId="{812AB2C7-A4CF-42DA-B04A-D7C7188B12F1}" type="presOf" srcId="{D43FE527-8CFF-4BB2-AB1A-7288C216C164}" destId="{1CF6A5BD-7681-49DA-A3E0-D2E3D60BF64B}" srcOrd="0" destOrd="0" presId="urn:microsoft.com/office/officeart/2005/8/layout/hProcess9"/>
    <dgm:cxn modelId="{C038BC79-B7B8-45F1-A107-FBC91D80F3EF}" type="presParOf" srcId="{CEB23CD2-C11B-4137-85CE-C7D3369774DA}" destId="{9C73078B-0A47-4E61-9F46-9C3E0CF0F970}" srcOrd="0" destOrd="0" presId="urn:microsoft.com/office/officeart/2005/8/layout/hProcess9"/>
    <dgm:cxn modelId="{A26FF077-B8C2-4978-BCEF-364F43547C54}" type="presParOf" srcId="{CEB23CD2-C11B-4137-85CE-C7D3369774DA}" destId="{70B63F17-2788-4E1D-8F18-B73CAEDF8653}" srcOrd="1" destOrd="0" presId="urn:microsoft.com/office/officeart/2005/8/layout/hProcess9"/>
    <dgm:cxn modelId="{2E187AFC-4A7F-4B61-8C98-08E7315F731B}" type="presParOf" srcId="{70B63F17-2788-4E1D-8F18-B73CAEDF8653}" destId="{1CF6A5BD-7681-49DA-A3E0-D2E3D60BF64B}" srcOrd="0" destOrd="0" presId="urn:microsoft.com/office/officeart/2005/8/layout/hProcess9"/>
    <dgm:cxn modelId="{D7FE1F16-3D9B-4A69-9B45-54EB870B2BEA}" type="presParOf" srcId="{70B63F17-2788-4E1D-8F18-B73CAEDF8653}" destId="{7E517E7D-C3D0-4C10-AC6C-0F1971858BB5}" srcOrd="1" destOrd="0" presId="urn:microsoft.com/office/officeart/2005/8/layout/hProcess9"/>
    <dgm:cxn modelId="{D9FC665D-C544-4DC8-BC80-0F37353094CA}" type="presParOf" srcId="{70B63F17-2788-4E1D-8F18-B73CAEDF8653}" destId="{D9EBB650-B660-4EEE-BB60-75973D7D2AC3}" srcOrd="2" destOrd="0" presId="urn:microsoft.com/office/officeart/2005/8/layout/hProcess9"/>
    <dgm:cxn modelId="{64079BC8-7BF3-4A61-9768-17431CD29E6D}" type="presParOf" srcId="{70B63F17-2788-4E1D-8F18-B73CAEDF8653}" destId="{68065B36-5F2C-4152-B45A-A125A52F52DA}" srcOrd="3" destOrd="0" presId="urn:microsoft.com/office/officeart/2005/8/layout/hProcess9"/>
    <dgm:cxn modelId="{AAA2EE46-1C43-4267-9C69-9FDD2EA7AFA8}" type="presParOf" srcId="{70B63F17-2788-4E1D-8F18-B73CAEDF8653}" destId="{4AB0D56A-7102-4296-A11F-45BF1A10E0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E0E1524D-B1B1-47A9-9F6F-CDF6A0F9AC7C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467C0F-BA65-4AC3-BD87-A833AEE791A8}" type="parTrans" cxnId="{F95A31F8-A83A-426D-8B4B-B09C07725ED8}">
      <dgm:prSet/>
      <dgm:spPr/>
      <dgm:t>
        <a:bodyPr/>
        <a:lstStyle/>
        <a:p>
          <a:endParaRPr lang="pt-PT" sz="1400"/>
        </a:p>
      </dgm:t>
    </dgm:pt>
    <dgm:pt modelId="{D033AB14-28D2-4153-9AE8-5E0106FA30BA}" type="sibTrans" cxnId="{F95A31F8-A83A-426D-8B4B-B09C07725ED8}">
      <dgm:prSet/>
      <dgm:spPr/>
      <dgm:t>
        <a:bodyPr/>
        <a:lstStyle/>
        <a:p>
          <a:endParaRPr lang="pt-PT" sz="1400"/>
        </a:p>
      </dgm:t>
    </dgm:pt>
    <dgm:pt modelId="{2D152082-CE47-465D-AFFC-D824B49F52BA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B1</a:t>
          </a:r>
          <a:endParaRPr lang="pt-PT" sz="2000" dirty="0"/>
        </a:p>
      </dgm:t>
    </dgm:pt>
    <dgm:pt modelId="{A2FA795B-9B99-4AC9-8A8A-FA795FD9A078}" type="parTrans" cxnId="{8C7FA158-C0CF-4845-9BD1-DCE4F17CAEA5}">
      <dgm:prSet/>
      <dgm:spPr/>
      <dgm:t>
        <a:bodyPr/>
        <a:lstStyle/>
        <a:p>
          <a:endParaRPr lang="pt-PT" sz="1400"/>
        </a:p>
      </dgm:t>
    </dgm:pt>
    <dgm:pt modelId="{D3E0C66C-3F30-40A4-B35F-D41FACE85B3F}" type="sibTrans" cxnId="{8C7FA158-C0CF-4845-9BD1-DCE4F17CAEA5}">
      <dgm:prSet/>
      <dgm:spPr/>
      <dgm:t>
        <a:bodyPr/>
        <a:lstStyle/>
        <a:p>
          <a:endParaRPr lang="pt-PT" sz="1400"/>
        </a:p>
      </dgm:t>
    </dgm:pt>
    <dgm:pt modelId="{D5DA6A02-956C-4625-9BAB-6BE74A8CA8DC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B2</a:t>
          </a:r>
          <a:endParaRPr lang="pt-PT" sz="2000" dirty="0"/>
        </a:p>
      </dgm:t>
    </dgm:pt>
    <dgm:pt modelId="{379CEC7D-BACE-4824-ADC0-302A57B32AE8}" type="parTrans" cxnId="{7E578278-DD96-4E0C-877E-2AA891120078}">
      <dgm:prSet/>
      <dgm:spPr/>
      <dgm:t>
        <a:bodyPr/>
        <a:lstStyle/>
        <a:p>
          <a:endParaRPr lang="pt-PT" sz="1400"/>
        </a:p>
      </dgm:t>
    </dgm:pt>
    <dgm:pt modelId="{926FECA2-0018-4BAF-9A31-9F71D19152DA}" type="sibTrans" cxnId="{7E578278-DD96-4E0C-877E-2AA891120078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2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2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550A119-0515-497C-B529-D712CD7C231D}" type="pres">
      <dgm:prSet presAssocID="{32031AA0-D78B-4518-AD5B-1FC8AED4C433}" presName="aSpace" presStyleCnt="0"/>
      <dgm:spPr/>
    </dgm:pt>
    <dgm:pt modelId="{C50A41D4-B494-47BC-84D1-E4CC35575339}" type="pres">
      <dgm:prSet presAssocID="{E0E1524D-B1B1-47A9-9F6F-CDF6A0F9AC7C}" presName="compNode" presStyleCnt="0"/>
      <dgm:spPr/>
    </dgm:pt>
    <dgm:pt modelId="{4CB1043C-F515-4C0F-9BFC-4C381E9F869E}" type="pres">
      <dgm:prSet presAssocID="{E0E1524D-B1B1-47A9-9F6F-CDF6A0F9AC7C}" presName="aNode" presStyleLbl="bgShp" presStyleIdx="1" presStyleCnt="2"/>
      <dgm:spPr/>
      <dgm:t>
        <a:bodyPr/>
        <a:lstStyle/>
        <a:p>
          <a:endParaRPr lang="pt-PT"/>
        </a:p>
      </dgm:t>
    </dgm:pt>
    <dgm:pt modelId="{AADC4B05-40AA-4CC9-8166-CFA8BC30FEAB}" type="pres">
      <dgm:prSet presAssocID="{E0E1524D-B1B1-47A9-9F6F-CDF6A0F9AC7C}" presName="textNode" presStyleLbl="bgShp" presStyleIdx="1" presStyleCnt="2"/>
      <dgm:spPr/>
      <dgm:t>
        <a:bodyPr/>
        <a:lstStyle/>
        <a:p>
          <a:endParaRPr lang="pt-PT"/>
        </a:p>
      </dgm:t>
    </dgm:pt>
    <dgm:pt modelId="{838239E1-EF52-405B-8570-69E6A29D8D0E}" type="pres">
      <dgm:prSet presAssocID="{E0E1524D-B1B1-47A9-9F6F-CDF6A0F9AC7C}" presName="compChildNode" presStyleCnt="0"/>
      <dgm:spPr/>
    </dgm:pt>
    <dgm:pt modelId="{F2E368F7-835E-4356-8911-75ED5A50D359}" type="pres">
      <dgm:prSet presAssocID="{E0E1524D-B1B1-47A9-9F6F-CDF6A0F9AC7C}" presName="theInnerList" presStyleCnt="0"/>
      <dgm:spPr/>
    </dgm:pt>
    <dgm:pt modelId="{A7DD96AD-2248-4BA0-B676-C0ED239AD0B1}" type="pres">
      <dgm:prSet presAssocID="{2D152082-CE47-465D-AFFC-D824B49F52B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DC88C-40C7-4BC9-9FB6-EA9F03BD4FD7}" type="pres">
      <dgm:prSet presAssocID="{2D152082-CE47-465D-AFFC-D824B49F52BA}" presName="aSpace2" presStyleCnt="0"/>
      <dgm:spPr/>
    </dgm:pt>
    <dgm:pt modelId="{ACD0966F-9F09-486F-922C-DF569FA0438E}" type="pres">
      <dgm:prSet presAssocID="{D5DA6A02-956C-4625-9BAB-6BE74A8CA8D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578278-DD96-4E0C-877E-2AA891120078}" srcId="{E0E1524D-B1B1-47A9-9F6F-CDF6A0F9AC7C}" destId="{D5DA6A02-956C-4625-9BAB-6BE74A8CA8DC}" srcOrd="1" destOrd="0" parTransId="{379CEC7D-BACE-4824-ADC0-302A57B32AE8}" sibTransId="{926FECA2-0018-4BAF-9A31-9F71D19152DA}"/>
    <dgm:cxn modelId="{5ADF3D7F-920B-4991-9D1C-C673692A219C}" type="presOf" srcId="{E0E1524D-B1B1-47A9-9F6F-CDF6A0F9AC7C}" destId="{AADC4B05-40AA-4CC9-8166-CFA8BC30FEAB}" srcOrd="1" destOrd="0" presId="urn:microsoft.com/office/officeart/2005/8/layout/lProcess2"/>
    <dgm:cxn modelId="{C65D1C2E-F854-4E12-98ED-7877AE117A66}" type="presOf" srcId="{74EDBCD0-608A-4603-9750-D33F419AFB4B}" destId="{301E3F3D-7D56-41DA-ACD9-0DEE9897D8D0}" srcOrd="0" destOrd="0" presId="urn:microsoft.com/office/officeart/2005/8/layout/lProcess2"/>
    <dgm:cxn modelId="{535E0E57-FA4B-425A-9F7D-34F323828D4A}" type="presOf" srcId="{CF757C53-27D9-454B-BC31-8D9450AAD129}" destId="{B3284B5B-395D-493F-946F-FF74C95E1BB2}" srcOrd="0" destOrd="0" presId="urn:microsoft.com/office/officeart/2005/8/layout/lProcess2"/>
    <dgm:cxn modelId="{DC5613A9-8459-409B-9C8E-B16D56671B37}" type="presOf" srcId="{D5DA6A02-956C-4625-9BAB-6BE74A8CA8DC}" destId="{ACD0966F-9F09-486F-922C-DF569FA0438E}" srcOrd="0" destOrd="0" presId="urn:microsoft.com/office/officeart/2005/8/layout/lProcess2"/>
    <dgm:cxn modelId="{40805F2B-8CAD-4B13-994A-39F4EBC770C5}" type="presOf" srcId="{32031AA0-D78B-4518-AD5B-1FC8AED4C433}" destId="{01591435-6117-4A99-AA15-99C3A726BDE4}" srcOrd="0" destOrd="0" presId="urn:microsoft.com/office/officeart/2005/8/layout/lProcess2"/>
    <dgm:cxn modelId="{5105B2D6-0C72-403D-87BE-E8257D12872A}" type="presOf" srcId="{32031AA0-D78B-4518-AD5B-1FC8AED4C433}" destId="{BE5FBAE9-02DC-40A6-970A-A79244B5C71C}" srcOrd="1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D046053F-8F05-42C6-A5F0-2A9817288FC3}" type="presOf" srcId="{73C570EB-0BAD-4C7B-9C9E-AD8315F310BB}" destId="{AF31FD1C-D499-430B-BAF2-2201811C21C9}" srcOrd="0" destOrd="0" presId="urn:microsoft.com/office/officeart/2005/8/layout/lProcess2"/>
    <dgm:cxn modelId="{F95A31F8-A83A-426D-8B4B-B09C07725ED8}" srcId="{74EDBCD0-608A-4603-9750-D33F419AFB4B}" destId="{E0E1524D-B1B1-47A9-9F6F-CDF6A0F9AC7C}" srcOrd="1" destOrd="0" parTransId="{56467C0F-BA65-4AC3-BD87-A833AEE791A8}" sibTransId="{D033AB14-28D2-4153-9AE8-5E0106FA30BA}"/>
    <dgm:cxn modelId="{8C80E92D-2BDE-4E78-BF30-FFB38D287343}" type="presOf" srcId="{2D152082-CE47-465D-AFFC-D824B49F52BA}" destId="{A7DD96AD-2248-4BA0-B676-C0ED239AD0B1}" srcOrd="0" destOrd="0" presId="urn:microsoft.com/office/officeart/2005/8/layout/lProcess2"/>
    <dgm:cxn modelId="{8C7FA158-C0CF-4845-9BD1-DCE4F17CAEA5}" srcId="{E0E1524D-B1B1-47A9-9F6F-CDF6A0F9AC7C}" destId="{2D152082-CE47-465D-AFFC-D824B49F52BA}" srcOrd="0" destOrd="0" parTransId="{A2FA795B-9B99-4AC9-8A8A-FA795FD9A078}" sibTransId="{D3E0C66C-3F30-40A4-B35F-D41FACE85B3F}"/>
    <dgm:cxn modelId="{4BA61B5C-519D-472A-96AB-9B80F4728564}" type="presOf" srcId="{E0E1524D-B1B1-47A9-9F6F-CDF6A0F9AC7C}" destId="{4CB1043C-F515-4C0F-9BFC-4C381E9F869E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4570613C-552E-4EC6-B78B-51D498DEDC10}" type="presParOf" srcId="{301E3F3D-7D56-41DA-ACD9-0DEE9897D8D0}" destId="{85DC37D3-A072-4FDF-B48F-CB0B8BB82178}" srcOrd="0" destOrd="0" presId="urn:microsoft.com/office/officeart/2005/8/layout/lProcess2"/>
    <dgm:cxn modelId="{C90D26B5-DE2B-44D5-B8C3-67A465667ED8}" type="presParOf" srcId="{85DC37D3-A072-4FDF-B48F-CB0B8BB82178}" destId="{01591435-6117-4A99-AA15-99C3A726BDE4}" srcOrd="0" destOrd="0" presId="urn:microsoft.com/office/officeart/2005/8/layout/lProcess2"/>
    <dgm:cxn modelId="{8B7D3E8A-B1B7-4909-A513-E46AF3FE3BAC}" type="presParOf" srcId="{85DC37D3-A072-4FDF-B48F-CB0B8BB82178}" destId="{BE5FBAE9-02DC-40A6-970A-A79244B5C71C}" srcOrd="1" destOrd="0" presId="urn:microsoft.com/office/officeart/2005/8/layout/lProcess2"/>
    <dgm:cxn modelId="{0401E5CC-A9E9-4426-A7CE-14287005CC85}" type="presParOf" srcId="{85DC37D3-A072-4FDF-B48F-CB0B8BB82178}" destId="{3FC2582F-8D6C-4471-A37E-25064B728468}" srcOrd="2" destOrd="0" presId="urn:microsoft.com/office/officeart/2005/8/layout/lProcess2"/>
    <dgm:cxn modelId="{3A7FB31E-5BC4-4E35-9104-BE2E4145ECE5}" type="presParOf" srcId="{3FC2582F-8D6C-4471-A37E-25064B728468}" destId="{8EDD7203-9C74-4011-A287-860608D2D9B0}" srcOrd="0" destOrd="0" presId="urn:microsoft.com/office/officeart/2005/8/layout/lProcess2"/>
    <dgm:cxn modelId="{A04C0F4C-F9A9-4DD0-A482-038F188F1021}" type="presParOf" srcId="{8EDD7203-9C74-4011-A287-860608D2D9B0}" destId="{B3284B5B-395D-493F-946F-FF74C95E1BB2}" srcOrd="0" destOrd="0" presId="urn:microsoft.com/office/officeart/2005/8/layout/lProcess2"/>
    <dgm:cxn modelId="{24345FBF-4075-4E54-ACF8-6E68767F7C25}" type="presParOf" srcId="{8EDD7203-9C74-4011-A287-860608D2D9B0}" destId="{3C3E73E2-6E32-4545-8F5F-8D70D6FA150C}" srcOrd="1" destOrd="0" presId="urn:microsoft.com/office/officeart/2005/8/layout/lProcess2"/>
    <dgm:cxn modelId="{4D8DEE03-A346-4BCA-8309-7BE64EA98834}" type="presParOf" srcId="{8EDD7203-9C74-4011-A287-860608D2D9B0}" destId="{AF31FD1C-D499-430B-BAF2-2201811C21C9}" srcOrd="2" destOrd="0" presId="urn:microsoft.com/office/officeart/2005/8/layout/lProcess2"/>
    <dgm:cxn modelId="{E94D0391-32D2-458F-8D0B-13AFF535843D}" type="presParOf" srcId="{301E3F3D-7D56-41DA-ACD9-0DEE9897D8D0}" destId="{A550A119-0515-497C-B529-D712CD7C231D}" srcOrd="1" destOrd="0" presId="urn:microsoft.com/office/officeart/2005/8/layout/lProcess2"/>
    <dgm:cxn modelId="{940552F4-CE83-4F3A-B074-FA41EBA8A70B}" type="presParOf" srcId="{301E3F3D-7D56-41DA-ACD9-0DEE9897D8D0}" destId="{C50A41D4-B494-47BC-84D1-E4CC35575339}" srcOrd="2" destOrd="0" presId="urn:microsoft.com/office/officeart/2005/8/layout/lProcess2"/>
    <dgm:cxn modelId="{A4C1F269-39BE-4479-867B-F067C99F7E2F}" type="presParOf" srcId="{C50A41D4-B494-47BC-84D1-E4CC35575339}" destId="{4CB1043C-F515-4C0F-9BFC-4C381E9F869E}" srcOrd="0" destOrd="0" presId="urn:microsoft.com/office/officeart/2005/8/layout/lProcess2"/>
    <dgm:cxn modelId="{4C8F7045-8F96-4A0A-B204-ECAF66A3FD0F}" type="presParOf" srcId="{C50A41D4-B494-47BC-84D1-E4CC35575339}" destId="{AADC4B05-40AA-4CC9-8166-CFA8BC30FEAB}" srcOrd="1" destOrd="0" presId="urn:microsoft.com/office/officeart/2005/8/layout/lProcess2"/>
    <dgm:cxn modelId="{7E77F6D6-D92E-4F27-82F3-6E1ABC0ACE25}" type="presParOf" srcId="{C50A41D4-B494-47BC-84D1-E4CC35575339}" destId="{838239E1-EF52-405B-8570-69E6A29D8D0E}" srcOrd="2" destOrd="0" presId="urn:microsoft.com/office/officeart/2005/8/layout/lProcess2"/>
    <dgm:cxn modelId="{12BD1528-5D7D-44DA-905C-52745B2E0D98}" type="presParOf" srcId="{838239E1-EF52-405B-8570-69E6A29D8D0E}" destId="{F2E368F7-835E-4356-8911-75ED5A50D359}" srcOrd="0" destOrd="0" presId="urn:microsoft.com/office/officeart/2005/8/layout/lProcess2"/>
    <dgm:cxn modelId="{ADA88582-FC7F-4BBD-96C3-DD03287BF90D}" type="presParOf" srcId="{F2E368F7-835E-4356-8911-75ED5A50D359}" destId="{A7DD96AD-2248-4BA0-B676-C0ED239AD0B1}" srcOrd="0" destOrd="0" presId="urn:microsoft.com/office/officeart/2005/8/layout/lProcess2"/>
    <dgm:cxn modelId="{3A2FB05A-C005-4740-8A78-DFDF79017512}" type="presParOf" srcId="{F2E368F7-835E-4356-8911-75ED5A50D359}" destId="{F02DC88C-40C7-4BC9-9FB6-EA9F03BD4FD7}" srcOrd="1" destOrd="0" presId="urn:microsoft.com/office/officeart/2005/8/layout/lProcess2"/>
    <dgm:cxn modelId="{6491A416-6A5C-4566-87EE-092B2FB65A6F}" type="presParOf" srcId="{F2E368F7-835E-4356-8911-75ED5A50D359}" destId="{ACD0966F-9F09-486F-922C-DF569FA0438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95697" custLinFactNeighborY="77778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AE70AF78-4209-48FC-BDB2-CB166CE9B56E}" type="presOf" srcId="{74EDBCD0-608A-4603-9750-D33F419AFB4B}" destId="{301E3F3D-7D56-41DA-ACD9-0DEE9897D8D0}" srcOrd="0" destOrd="0" presId="urn:microsoft.com/office/officeart/2005/8/layout/lProcess2"/>
    <dgm:cxn modelId="{34AE52D6-F9F4-4DE4-ABBF-8E2F67F8F7D5}" type="presOf" srcId="{73C570EB-0BAD-4C7B-9C9E-AD8315F310BB}" destId="{AF31FD1C-D499-430B-BAF2-2201811C21C9}" srcOrd="0" destOrd="0" presId="urn:microsoft.com/office/officeart/2005/8/layout/lProcess2"/>
    <dgm:cxn modelId="{C8952F1D-D3D2-4201-9E58-8A4DAA3720F7}" type="presOf" srcId="{32031AA0-D78B-4518-AD5B-1FC8AED4C433}" destId="{BE5FBAE9-02DC-40A6-970A-A79244B5C71C}" srcOrd="1" destOrd="0" presId="urn:microsoft.com/office/officeart/2005/8/layout/lProcess2"/>
    <dgm:cxn modelId="{96B69400-63B4-414B-8AF4-6917D2A09E70}" type="presOf" srcId="{CF757C53-27D9-454B-BC31-8D9450AAD129}" destId="{B3284B5B-395D-493F-946F-FF74C95E1BB2}" srcOrd="0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85F28A9F-7B6A-43BB-84F1-3851A5C3DE21}" type="presOf" srcId="{32031AA0-D78B-4518-AD5B-1FC8AED4C433}" destId="{01591435-6117-4A99-AA15-99C3A726BDE4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1E4D432A-D7E6-4273-975B-798BD332DA23}" type="presParOf" srcId="{301E3F3D-7D56-41DA-ACD9-0DEE9897D8D0}" destId="{85DC37D3-A072-4FDF-B48F-CB0B8BB82178}" srcOrd="0" destOrd="0" presId="urn:microsoft.com/office/officeart/2005/8/layout/lProcess2"/>
    <dgm:cxn modelId="{82D2E384-3BD3-4169-AD9A-FB61F5D86C04}" type="presParOf" srcId="{85DC37D3-A072-4FDF-B48F-CB0B8BB82178}" destId="{01591435-6117-4A99-AA15-99C3A726BDE4}" srcOrd="0" destOrd="0" presId="urn:microsoft.com/office/officeart/2005/8/layout/lProcess2"/>
    <dgm:cxn modelId="{932EF89A-809F-48A9-B4D6-A0EDA09E97F5}" type="presParOf" srcId="{85DC37D3-A072-4FDF-B48F-CB0B8BB82178}" destId="{BE5FBAE9-02DC-40A6-970A-A79244B5C71C}" srcOrd="1" destOrd="0" presId="urn:microsoft.com/office/officeart/2005/8/layout/lProcess2"/>
    <dgm:cxn modelId="{6B05CD1A-7E14-4188-89A3-2559FD4E3C31}" type="presParOf" srcId="{85DC37D3-A072-4FDF-B48F-CB0B8BB82178}" destId="{3FC2582F-8D6C-4471-A37E-25064B728468}" srcOrd="2" destOrd="0" presId="urn:microsoft.com/office/officeart/2005/8/layout/lProcess2"/>
    <dgm:cxn modelId="{86B9F47B-3649-4D77-8495-67DDE35A064B}" type="presParOf" srcId="{3FC2582F-8D6C-4471-A37E-25064B728468}" destId="{8EDD7203-9C74-4011-A287-860608D2D9B0}" srcOrd="0" destOrd="0" presId="urn:microsoft.com/office/officeart/2005/8/layout/lProcess2"/>
    <dgm:cxn modelId="{928D617B-D9F7-4C3A-B585-F11938495F12}" type="presParOf" srcId="{8EDD7203-9C74-4011-A287-860608D2D9B0}" destId="{B3284B5B-395D-493F-946F-FF74C95E1BB2}" srcOrd="0" destOrd="0" presId="urn:microsoft.com/office/officeart/2005/8/layout/lProcess2"/>
    <dgm:cxn modelId="{9847CF9E-33FD-4286-9830-48BE741C2C6F}" type="presParOf" srcId="{8EDD7203-9C74-4011-A287-860608D2D9B0}" destId="{3C3E73E2-6E32-4545-8F5F-8D70D6FA150C}" srcOrd="1" destOrd="0" presId="urn:microsoft.com/office/officeart/2005/8/layout/lProcess2"/>
    <dgm:cxn modelId="{22E69494-FE8E-40B5-8816-07305D4C3D3D}" type="presParOf" srcId="{8EDD7203-9C74-4011-A287-860608D2D9B0}" destId="{AF31FD1C-D499-430B-BAF2-2201811C21C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Create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Read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F4E15339-5A62-4012-8199-9394B0F538A1}">
      <dgm:prSet phldrT="[Text]" custT="1"/>
      <dgm:spPr/>
      <dgm:t>
        <a:bodyPr/>
        <a:lstStyle/>
        <a:p>
          <a:r>
            <a:rPr lang="pt-PT" sz="2000" dirty="0" err="1" smtClean="0"/>
            <a:t>Update</a:t>
          </a:r>
          <a:endParaRPr lang="pt-PT" sz="2000" dirty="0"/>
        </a:p>
      </dgm:t>
    </dgm:pt>
    <dgm:pt modelId="{5FADB525-57BD-4403-9F62-2A3C4AEB2BB2}" type="parTrans" cxnId="{04D8166F-857B-42B0-96E1-8ABBA0E9E061}">
      <dgm:prSet/>
      <dgm:spPr/>
      <dgm:t>
        <a:bodyPr/>
        <a:lstStyle/>
        <a:p>
          <a:endParaRPr lang="pt-PT"/>
        </a:p>
      </dgm:t>
    </dgm:pt>
    <dgm:pt modelId="{674DB9D0-11D8-4685-965B-5A5ACE3034B3}" type="sibTrans" cxnId="{04D8166F-857B-42B0-96E1-8ABBA0E9E061}">
      <dgm:prSet/>
      <dgm:spPr/>
      <dgm:t>
        <a:bodyPr/>
        <a:lstStyle/>
        <a:p>
          <a:endParaRPr lang="pt-PT"/>
        </a:p>
      </dgm:t>
    </dgm:pt>
    <dgm:pt modelId="{90144FE9-0A6E-4493-9A0A-3FB0805C060C}">
      <dgm:prSet phldrT="[Text]" custT="1"/>
      <dgm:spPr/>
      <dgm:t>
        <a:bodyPr/>
        <a:lstStyle/>
        <a:p>
          <a:r>
            <a:rPr lang="pt-PT" sz="2000" dirty="0" err="1" smtClean="0"/>
            <a:t>Delete</a:t>
          </a:r>
          <a:endParaRPr lang="pt-PT" sz="2000" dirty="0"/>
        </a:p>
      </dgm:t>
    </dgm:pt>
    <dgm:pt modelId="{5C7D113A-55CA-42C8-B97C-E0D38CE74711}" type="parTrans" cxnId="{F652FBAE-63BF-476F-910C-4131A8112C93}">
      <dgm:prSet/>
      <dgm:spPr/>
      <dgm:t>
        <a:bodyPr/>
        <a:lstStyle/>
        <a:p>
          <a:endParaRPr lang="pt-PT"/>
        </a:p>
      </dgm:t>
    </dgm:pt>
    <dgm:pt modelId="{E8EBD0D6-A558-45AB-963D-4A60973A7D64}" type="sibTrans" cxnId="{F652FBAE-63BF-476F-910C-4131A8112C93}">
      <dgm:prSet/>
      <dgm:spPr/>
      <dgm:t>
        <a:bodyPr/>
        <a:lstStyle/>
        <a:p>
          <a:endParaRPr lang="pt-PT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4401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6A51EE-2282-4BBA-AFB4-1DFB7724C632}" type="pres">
      <dgm:prSet presAssocID="{73C570EB-0BAD-4C7B-9C9E-AD8315F310BB}" presName="aSpace2" presStyleCnt="0"/>
      <dgm:spPr/>
    </dgm:pt>
    <dgm:pt modelId="{422E2A9D-7DA5-43AE-8A85-DB2336BD5EF3}" type="pres">
      <dgm:prSet presAssocID="{F4E15339-5A62-4012-8199-9394B0F538A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E18B551-B38F-40EE-BF17-4C86ABF86FAA}" type="pres">
      <dgm:prSet presAssocID="{F4E15339-5A62-4012-8199-9394B0F538A1}" presName="aSpace2" presStyleCnt="0"/>
      <dgm:spPr/>
    </dgm:pt>
    <dgm:pt modelId="{3A3F9D49-2023-408F-A1D0-1DFDE1710590}" type="pres">
      <dgm:prSet presAssocID="{90144FE9-0A6E-4493-9A0A-3FB0805C060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ED29D58-5763-4D0A-A29D-92B1CADE4E75}" type="presOf" srcId="{32031AA0-D78B-4518-AD5B-1FC8AED4C433}" destId="{BE5FBAE9-02DC-40A6-970A-A79244B5C71C}" srcOrd="1" destOrd="0" presId="urn:microsoft.com/office/officeart/2005/8/layout/lProcess2"/>
    <dgm:cxn modelId="{62D11295-9DD1-4F73-B464-9A51C3B1B8F2}" type="presOf" srcId="{32031AA0-D78B-4518-AD5B-1FC8AED4C433}" destId="{01591435-6117-4A99-AA15-99C3A726BDE4}" srcOrd="0" destOrd="0" presId="urn:microsoft.com/office/officeart/2005/8/layout/lProcess2"/>
    <dgm:cxn modelId="{C5FC1D3E-7C1F-49CA-B9D9-2AB5338CFBF8}" type="presOf" srcId="{CF757C53-27D9-454B-BC31-8D9450AAD129}" destId="{B3284B5B-395D-493F-946F-FF74C95E1BB2}" srcOrd="0" destOrd="0" presId="urn:microsoft.com/office/officeart/2005/8/layout/lProcess2"/>
    <dgm:cxn modelId="{E8EF23AF-86A8-4929-8B50-3A8368478966}" type="presOf" srcId="{74EDBCD0-608A-4603-9750-D33F419AFB4B}" destId="{301E3F3D-7D56-41DA-ACD9-0DEE9897D8D0}" srcOrd="0" destOrd="0" presId="urn:microsoft.com/office/officeart/2005/8/layout/lProcess2"/>
    <dgm:cxn modelId="{F652FBAE-63BF-476F-910C-4131A8112C93}" srcId="{32031AA0-D78B-4518-AD5B-1FC8AED4C433}" destId="{90144FE9-0A6E-4493-9A0A-3FB0805C060C}" srcOrd="3" destOrd="0" parTransId="{5C7D113A-55CA-42C8-B97C-E0D38CE74711}" sibTransId="{E8EBD0D6-A558-45AB-963D-4A60973A7D64}"/>
    <dgm:cxn modelId="{04D8166F-857B-42B0-96E1-8ABBA0E9E061}" srcId="{32031AA0-D78B-4518-AD5B-1FC8AED4C433}" destId="{F4E15339-5A62-4012-8199-9394B0F538A1}" srcOrd="2" destOrd="0" parTransId="{5FADB525-57BD-4403-9F62-2A3C4AEB2BB2}" sibTransId="{674DB9D0-11D8-4685-965B-5A5ACE3034B3}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2502C229-8F19-42EB-ACAC-A3F2FAB9C240}" type="presOf" srcId="{73C570EB-0BAD-4C7B-9C9E-AD8315F310BB}" destId="{AF31FD1C-D499-430B-BAF2-2201811C21C9}" srcOrd="0" destOrd="0" presId="urn:microsoft.com/office/officeart/2005/8/layout/lProcess2"/>
    <dgm:cxn modelId="{AADD60D1-D497-48CA-B348-A583EE1C03AE}" type="presOf" srcId="{90144FE9-0A6E-4493-9A0A-3FB0805C060C}" destId="{3A3F9D49-2023-408F-A1D0-1DFDE1710590}" srcOrd="0" destOrd="0" presId="urn:microsoft.com/office/officeart/2005/8/layout/lProcess2"/>
    <dgm:cxn modelId="{67D2CC9B-6717-44CF-AD59-D1047B36D15A}" type="presOf" srcId="{F4E15339-5A62-4012-8199-9394B0F538A1}" destId="{422E2A9D-7DA5-43AE-8A85-DB2336BD5EF3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3204D63B-FD78-42AD-AD13-94E93839A6AD}" type="presParOf" srcId="{301E3F3D-7D56-41DA-ACD9-0DEE9897D8D0}" destId="{85DC37D3-A072-4FDF-B48F-CB0B8BB82178}" srcOrd="0" destOrd="0" presId="urn:microsoft.com/office/officeart/2005/8/layout/lProcess2"/>
    <dgm:cxn modelId="{6BB50D25-242E-45DE-82A8-92674EFD5CF2}" type="presParOf" srcId="{85DC37D3-A072-4FDF-B48F-CB0B8BB82178}" destId="{01591435-6117-4A99-AA15-99C3A726BDE4}" srcOrd="0" destOrd="0" presId="urn:microsoft.com/office/officeart/2005/8/layout/lProcess2"/>
    <dgm:cxn modelId="{400B37ED-E6DA-46FA-A302-E668F686BD89}" type="presParOf" srcId="{85DC37D3-A072-4FDF-B48F-CB0B8BB82178}" destId="{BE5FBAE9-02DC-40A6-970A-A79244B5C71C}" srcOrd="1" destOrd="0" presId="urn:microsoft.com/office/officeart/2005/8/layout/lProcess2"/>
    <dgm:cxn modelId="{0954FFFE-282D-41B3-BD6D-9F631832C439}" type="presParOf" srcId="{85DC37D3-A072-4FDF-B48F-CB0B8BB82178}" destId="{3FC2582F-8D6C-4471-A37E-25064B728468}" srcOrd="2" destOrd="0" presId="urn:microsoft.com/office/officeart/2005/8/layout/lProcess2"/>
    <dgm:cxn modelId="{FEA2873A-2168-4E9A-9AE8-8D8F22BD289B}" type="presParOf" srcId="{3FC2582F-8D6C-4471-A37E-25064B728468}" destId="{8EDD7203-9C74-4011-A287-860608D2D9B0}" srcOrd="0" destOrd="0" presId="urn:microsoft.com/office/officeart/2005/8/layout/lProcess2"/>
    <dgm:cxn modelId="{F4F19CB6-4B1E-4C75-A43A-F38A59B00F99}" type="presParOf" srcId="{8EDD7203-9C74-4011-A287-860608D2D9B0}" destId="{B3284B5B-395D-493F-946F-FF74C95E1BB2}" srcOrd="0" destOrd="0" presId="urn:microsoft.com/office/officeart/2005/8/layout/lProcess2"/>
    <dgm:cxn modelId="{84E0DC42-B5CD-413C-968C-534F24A73CEF}" type="presParOf" srcId="{8EDD7203-9C74-4011-A287-860608D2D9B0}" destId="{3C3E73E2-6E32-4545-8F5F-8D70D6FA150C}" srcOrd="1" destOrd="0" presId="urn:microsoft.com/office/officeart/2005/8/layout/lProcess2"/>
    <dgm:cxn modelId="{91CDB359-A2CC-4E2B-8DDC-05179F3E4D10}" type="presParOf" srcId="{8EDD7203-9C74-4011-A287-860608D2D9B0}" destId="{AF31FD1C-D499-430B-BAF2-2201811C21C9}" srcOrd="2" destOrd="0" presId="urn:microsoft.com/office/officeart/2005/8/layout/lProcess2"/>
    <dgm:cxn modelId="{E15B3034-0DD7-46DE-B8DC-2FAABD5E6E68}" type="presParOf" srcId="{8EDD7203-9C74-4011-A287-860608D2D9B0}" destId="{266A51EE-2282-4BBA-AFB4-1DFB7724C632}" srcOrd="3" destOrd="0" presId="urn:microsoft.com/office/officeart/2005/8/layout/lProcess2"/>
    <dgm:cxn modelId="{B97C519C-8BCE-4C7B-A394-87E683E76E6E}" type="presParOf" srcId="{8EDD7203-9C74-4011-A287-860608D2D9B0}" destId="{422E2A9D-7DA5-43AE-8A85-DB2336BD5EF3}" srcOrd="4" destOrd="0" presId="urn:microsoft.com/office/officeart/2005/8/layout/lProcess2"/>
    <dgm:cxn modelId="{35D4CA56-9002-4F97-93DB-1BE40D0319E0}" type="presParOf" srcId="{8EDD7203-9C74-4011-A287-860608D2D9B0}" destId="{8E18B551-B38F-40EE-BF17-4C86ABF86FAA}" srcOrd="5" destOrd="0" presId="urn:microsoft.com/office/officeart/2005/8/layout/lProcess2"/>
    <dgm:cxn modelId="{334A7286-692B-4208-93AF-29B1B78852E1}" type="presParOf" srcId="{8EDD7203-9C74-4011-A287-860608D2D9B0}" destId="{3A3F9D49-2023-408F-A1D0-1DFDE171059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575312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575312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4312791" cy="431796"/>
        </a:xfrm>
        <a:custGeom>
          <a:avLst/>
          <a:gdLst/>
          <a:ahLst/>
          <a:cxnLst/>
          <a:rect l="0" t="0" r="0" b="0"/>
          <a:pathLst>
            <a:path>
              <a:moveTo>
                <a:pt x="4312791" y="0"/>
              </a:moveTo>
              <a:lnTo>
                <a:pt x="431279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6260990" y="761999"/>
          <a:ext cx="91440" cy="431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898"/>
              </a:lnTo>
              <a:lnTo>
                <a:pt x="50890" y="215898"/>
              </a:lnTo>
              <a:lnTo>
                <a:pt x="5089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6306710" y="761999"/>
          <a:ext cx="144449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44490" y="215898"/>
              </a:lnTo>
              <a:lnTo>
                <a:pt x="144449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3078B-0A47-4E61-9F46-9C3E0CF0F970}">
      <dsp:nvSpPr>
        <dsp:cNvPr id="0" name=""/>
        <dsp:cNvSpPr/>
      </dsp:nvSpPr>
      <dsp:spPr>
        <a:xfrm>
          <a:off x="392734" y="0"/>
          <a:ext cx="4319931" cy="1841500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F6A5BD-7681-49DA-A3E0-D2E3D60BF64B}">
      <dsp:nvSpPr>
        <dsp:cNvPr id="0" name=""/>
        <dsp:cNvSpPr/>
      </dsp:nvSpPr>
      <dsp:spPr>
        <a:xfrm>
          <a:off x="173005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parâmetros</a:t>
          </a:r>
          <a:endParaRPr lang="pt-PT" sz="1800" kern="1200" dirty="0"/>
        </a:p>
      </dsp:txBody>
      <dsp:txXfrm>
        <a:off x="173005" y="552450"/>
        <a:ext cx="1531620" cy="736600"/>
      </dsp:txXfrm>
    </dsp:sp>
    <dsp:sp modelId="{D9EBB650-B660-4EEE-BB60-75973D7D2AC3}">
      <dsp:nvSpPr>
        <dsp:cNvPr id="0" name=""/>
        <dsp:cNvSpPr/>
      </dsp:nvSpPr>
      <dsp:spPr>
        <a:xfrm>
          <a:off x="1786890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Execução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processo</a:t>
          </a:r>
          <a:endParaRPr lang="pt-PT" sz="1800" kern="1200" dirty="0"/>
        </a:p>
      </dsp:txBody>
      <dsp:txXfrm>
        <a:off x="1786890" y="552450"/>
        <a:ext cx="1531620" cy="736600"/>
      </dsp:txXfrm>
    </dsp:sp>
    <dsp:sp modelId="{4AB0D56A-7102-4296-A11F-45BF1A10E053}">
      <dsp:nvSpPr>
        <dsp:cNvPr id="0" name=""/>
        <dsp:cNvSpPr/>
      </dsp:nvSpPr>
      <dsp:spPr>
        <a:xfrm>
          <a:off x="3400774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retorno</a:t>
          </a:r>
          <a:endParaRPr lang="pt-PT" sz="1800" kern="1200" dirty="0"/>
        </a:p>
      </dsp:txBody>
      <dsp:txXfrm>
        <a:off x="3400774" y="552450"/>
        <a:ext cx="1531620" cy="7366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92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92" y="0"/>
        <a:ext cx="1724248" cy="662940"/>
      </dsp:txXfrm>
    </dsp:sp>
    <dsp:sp modelId="{B3284B5B-395D-493F-946F-FF74C95E1BB2}">
      <dsp:nvSpPr>
        <dsp:cNvPr id="0" name=""/>
        <dsp:cNvSpPr/>
      </dsp:nvSpPr>
      <dsp:spPr>
        <a:xfrm>
          <a:off x="174217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4217" y="663587"/>
        <a:ext cx="1379398" cy="666284"/>
      </dsp:txXfrm>
    </dsp:sp>
    <dsp:sp modelId="{AF31FD1C-D499-430B-BAF2-2201811C21C9}">
      <dsp:nvSpPr>
        <dsp:cNvPr id="0" name=""/>
        <dsp:cNvSpPr/>
      </dsp:nvSpPr>
      <dsp:spPr>
        <a:xfrm>
          <a:off x="174217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4217" y="1432377"/>
        <a:ext cx="1379398" cy="666284"/>
      </dsp:txXfrm>
    </dsp:sp>
    <dsp:sp modelId="{4CB1043C-F515-4C0F-9BFC-4C381E9F869E}">
      <dsp:nvSpPr>
        <dsp:cNvPr id="0" name=""/>
        <dsp:cNvSpPr/>
      </dsp:nvSpPr>
      <dsp:spPr>
        <a:xfrm>
          <a:off x="1855359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5359" y="0"/>
        <a:ext cx="1724248" cy="662940"/>
      </dsp:txXfrm>
    </dsp:sp>
    <dsp:sp modelId="{A7DD96AD-2248-4BA0-B676-C0ED239AD0B1}">
      <dsp:nvSpPr>
        <dsp:cNvPr id="0" name=""/>
        <dsp:cNvSpPr/>
      </dsp:nvSpPr>
      <dsp:spPr>
        <a:xfrm>
          <a:off x="2027784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B1</a:t>
          </a:r>
          <a:endParaRPr lang="pt-PT" sz="2000" kern="1200" dirty="0"/>
        </a:p>
      </dsp:txBody>
      <dsp:txXfrm>
        <a:off x="2027784" y="663587"/>
        <a:ext cx="1379398" cy="666284"/>
      </dsp:txXfrm>
    </dsp:sp>
    <dsp:sp modelId="{ACD0966F-9F09-486F-922C-DF569FA0438E}">
      <dsp:nvSpPr>
        <dsp:cNvPr id="0" name=""/>
        <dsp:cNvSpPr/>
      </dsp:nvSpPr>
      <dsp:spPr>
        <a:xfrm>
          <a:off x="2027784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B2</a:t>
          </a:r>
          <a:endParaRPr lang="pt-PT" sz="2000" kern="1200" dirty="0"/>
        </a:p>
      </dsp:txBody>
      <dsp:txXfrm>
        <a:off x="2027784" y="1432377"/>
        <a:ext cx="1379398" cy="66628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0" y="0"/>
          <a:ext cx="1752600" cy="1600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752600" cy="480060"/>
      </dsp:txXfrm>
    </dsp:sp>
    <dsp:sp modelId="{B3284B5B-395D-493F-946F-FF74C95E1BB2}">
      <dsp:nvSpPr>
        <dsp:cNvPr id="0" name=""/>
        <dsp:cNvSpPr/>
      </dsp:nvSpPr>
      <dsp:spPr>
        <a:xfrm>
          <a:off x="175259" y="480069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5259" y="480069"/>
        <a:ext cx="1402080" cy="510991"/>
      </dsp:txXfrm>
    </dsp:sp>
    <dsp:sp modelId="{AF31FD1C-D499-430B-BAF2-2201811C21C9}">
      <dsp:nvSpPr>
        <dsp:cNvPr id="0" name=""/>
        <dsp:cNvSpPr/>
      </dsp:nvSpPr>
      <dsp:spPr>
        <a:xfrm>
          <a:off x="175259" y="1009188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5259" y="1009188"/>
        <a:ext cx="1402080" cy="51099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11" y="0"/>
          <a:ext cx="1750888" cy="236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1" y="0"/>
        <a:ext cx="1750888" cy="708660"/>
      </dsp:txXfrm>
    </dsp:sp>
    <dsp:sp modelId="{B3284B5B-395D-493F-946F-FF74C95E1BB2}">
      <dsp:nvSpPr>
        <dsp:cNvPr id="0" name=""/>
        <dsp:cNvSpPr/>
      </dsp:nvSpPr>
      <dsp:spPr>
        <a:xfrm>
          <a:off x="175944" y="708717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Create</a:t>
          </a:r>
          <a:endParaRPr lang="pt-PT" sz="2000" kern="1200" dirty="0"/>
        </a:p>
      </dsp:txBody>
      <dsp:txXfrm>
        <a:off x="175944" y="708717"/>
        <a:ext cx="1400710" cy="344122"/>
      </dsp:txXfrm>
    </dsp:sp>
    <dsp:sp modelId="{AF31FD1C-D499-430B-BAF2-2201811C21C9}">
      <dsp:nvSpPr>
        <dsp:cNvPr id="0" name=""/>
        <dsp:cNvSpPr/>
      </dsp:nvSpPr>
      <dsp:spPr>
        <a:xfrm>
          <a:off x="175944" y="1105781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Read</a:t>
          </a:r>
          <a:endParaRPr lang="pt-PT" sz="2000" kern="1200" dirty="0"/>
        </a:p>
      </dsp:txBody>
      <dsp:txXfrm>
        <a:off x="175944" y="1105781"/>
        <a:ext cx="1400710" cy="344122"/>
      </dsp:txXfrm>
    </dsp:sp>
    <dsp:sp modelId="{422E2A9D-7DA5-43AE-8A85-DB2336BD5EF3}">
      <dsp:nvSpPr>
        <dsp:cNvPr id="0" name=""/>
        <dsp:cNvSpPr/>
      </dsp:nvSpPr>
      <dsp:spPr>
        <a:xfrm>
          <a:off x="175944" y="1502845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Update</a:t>
          </a:r>
          <a:endParaRPr lang="pt-PT" sz="2000" kern="1200" dirty="0"/>
        </a:p>
      </dsp:txBody>
      <dsp:txXfrm>
        <a:off x="175944" y="1502845"/>
        <a:ext cx="1400710" cy="344122"/>
      </dsp:txXfrm>
    </dsp:sp>
    <dsp:sp modelId="{3A3F9D49-2023-408F-A1D0-1DFDE1710590}">
      <dsp:nvSpPr>
        <dsp:cNvPr id="0" name=""/>
        <dsp:cNvSpPr/>
      </dsp:nvSpPr>
      <dsp:spPr>
        <a:xfrm>
          <a:off x="175944" y="1899910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Delete</a:t>
          </a:r>
          <a:endParaRPr lang="pt-PT" sz="2000" kern="1200" dirty="0"/>
        </a:p>
      </dsp:txBody>
      <dsp:txXfrm>
        <a:off x="175944" y="1899910"/>
        <a:ext cx="1400710" cy="34412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5524" y="135837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A</a:t>
          </a:r>
          <a:endParaRPr lang="pt-PT" sz="1600" i="1" kern="1200" dirty="0"/>
        </a:p>
      </dsp:txBody>
      <dsp:txXfrm>
        <a:off x="715524" y="135837"/>
        <a:ext cx="550150" cy="419440"/>
      </dsp:txXfrm>
    </dsp:sp>
    <dsp:sp modelId="{46D67E6C-6343-4FC8-BA67-7AC50D0E9B28}">
      <dsp:nvSpPr>
        <dsp:cNvPr id="0" name=""/>
        <dsp:cNvSpPr/>
      </dsp:nvSpPr>
      <dsp:spPr>
        <a:xfrm>
          <a:off x="561328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429271" y="0"/>
              </a:moveTo>
              <a:lnTo>
                <a:pt x="429271" y="181399"/>
              </a:lnTo>
              <a:lnTo>
                <a:pt x="0" y="181399"/>
              </a:lnTo>
              <a:lnTo>
                <a:pt x="0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286253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B</a:t>
          </a:r>
          <a:endParaRPr lang="pt-PT" sz="1600" kern="1200" dirty="0"/>
        </a:p>
      </dsp:txBody>
      <dsp:txXfrm>
        <a:off x="286253" y="918076"/>
        <a:ext cx="550150" cy="419440"/>
      </dsp:txXfrm>
    </dsp:sp>
    <dsp:sp modelId="{743611F5-21D0-4B7F-A197-09F644D04911}">
      <dsp:nvSpPr>
        <dsp:cNvPr id="0" name=""/>
        <dsp:cNvSpPr/>
      </dsp:nvSpPr>
      <dsp:spPr>
        <a:xfrm>
          <a:off x="990600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9"/>
              </a:lnTo>
              <a:lnTo>
                <a:pt x="429271" y="181399"/>
              </a:lnTo>
              <a:lnTo>
                <a:pt x="429271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144795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C</a:t>
          </a:r>
          <a:endParaRPr lang="pt-PT" sz="1600" i="1" kern="1200" dirty="0"/>
        </a:p>
      </dsp:txBody>
      <dsp:txXfrm>
        <a:off x="1144795" y="918076"/>
        <a:ext cx="550150" cy="419440"/>
      </dsp:txXfrm>
    </dsp:sp>
    <dsp:sp modelId="{52A8FFC7-DD6B-487B-992B-411394A2767F}">
      <dsp:nvSpPr>
        <dsp:cNvPr id="0" name=""/>
        <dsp:cNvSpPr/>
      </dsp:nvSpPr>
      <dsp:spPr>
        <a:xfrm>
          <a:off x="1374151" y="1337516"/>
          <a:ext cx="91440" cy="30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42A2-7F20-4CBC-98F3-4F305433092F}">
      <dsp:nvSpPr>
        <dsp:cNvPr id="0" name=""/>
        <dsp:cNvSpPr/>
      </dsp:nvSpPr>
      <dsp:spPr>
        <a:xfrm>
          <a:off x="1144795" y="1638849"/>
          <a:ext cx="550150" cy="398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D</a:t>
          </a:r>
          <a:endParaRPr lang="pt-PT" sz="1600" kern="1200" dirty="0"/>
        </a:p>
      </dsp:txBody>
      <dsp:txXfrm>
        <a:off x="1144795" y="1638849"/>
        <a:ext cx="550150" cy="39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4499" y="6488668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j-lt"/>
              </a:rPr>
              <a:t>Ricardo </a:t>
            </a:r>
            <a:r>
              <a:rPr lang="pt-PT" dirty="0" err="1" smtClean="0">
                <a:latin typeface="+mj-lt"/>
              </a:rPr>
              <a:t>Neto</a:t>
            </a:r>
            <a:r>
              <a:rPr lang="pt-PT" dirty="0" smtClean="0">
                <a:latin typeface="+mj-lt"/>
              </a:rPr>
              <a:t> (#26657)  -  </a:t>
            </a:r>
            <a:r>
              <a:rPr lang="pt-PT" dirty="0" err="1" smtClean="0">
                <a:latin typeface="+mj-lt"/>
              </a:rPr>
              <a:t>Nuno</a:t>
            </a:r>
            <a:r>
              <a:rPr lang="pt-PT" dirty="0" smtClean="0">
                <a:latin typeface="+mj-lt"/>
              </a:rPr>
              <a:t> Sousa (#31923)  -  </a:t>
            </a:r>
            <a:r>
              <a:rPr lang="pt-PT" dirty="0" err="1" smtClean="0">
                <a:latin typeface="+mj-lt"/>
              </a:rPr>
              <a:t>Paulo</a:t>
            </a:r>
            <a:r>
              <a:rPr lang="pt-PT" dirty="0" smtClean="0">
                <a:latin typeface="+mj-lt"/>
              </a:rPr>
              <a:t> Pires (#32223)</a:t>
            </a:r>
            <a:endParaRPr lang="pt-P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0600" y="1981200"/>
            <a:ext cx="6961416" cy="4419600"/>
          </a:xfrm>
          <a:prstGeom prst="roundRect">
            <a:avLst>
              <a:gd name="adj" fmla="val 3101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ounded Rectangle 20"/>
          <p:cNvSpPr/>
          <p:nvPr/>
        </p:nvSpPr>
        <p:spPr>
          <a:xfrm>
            <a:off x="1138868" y="2127248"/>
            <a:ext cx="609600" cy="418465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extrusionH="520700" prstMaterial="metal">
            <a:bevelT w="254000" h="107950"/>
            <a:bevelB w="158750" h="177800"/>
            <a:extrusionClr>
              <a:schemeClr val="tx1"/>
            </a:extrusion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3D</a:t>
            </a:r>
            <a:endParaRPr lang="pt-PT" sz="2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22400" y="2122711"/>
          <a:ext cx="678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Graphic spid="8" grpId="0" uiExpand="1">
        <p:bldSub>
          <a:bldDgm bld="lvlOne"/>
        </p:bldSub>
      </p:bldGraphic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 e Geração  &gt;  Observação  &gt; 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opera no sector do retalho e </a:t>
            </a:r>
            <a:r>
              <a:rPr lang="pt-PT" sz="2800" dirty="0" err="1" smtClean="0">
                <a:latin typeface="+mj-lt"/>
              </a:rPr>
              <a:t>adquire</a:t>
            </a:r>
            <a:r>
              <a:rPr lang="pt-PT" sz="2800" dirty="0" smtClean="0">
                <a:latin typeface="+mj-lt"/>
              </a:rPr>
              <a:t> lojas físicas em zonas de elevada concentração </a:t>
            </a:r>
            <a:r>
              <a:rPr lang="pt-PT" sz="2800" dirty="0" err="1" smtClean="0">
                <a:latin typeface="+mj-lt"/>
              </a:rPr>
              <a:t>populacional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Especificidade do negócio implica investimento inicial elevado na expansão do negócio</a:t>
            </a:r>
            <a:endParaRPr lang="pt-PT" sz="28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 e Geração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8" grpId="0" animBg="1"/>
      <p:bldP spid="85" grpId="0"/>
      <p:bldP spid="86" grpId="0"/>
      <p:bldP spid="87" grpId="0"/>
      <p:bldP spid="88" grpId="0"/>
      <p:bldP spid="25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4714877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25700" y="4847110"/>
            <a:ext cx="1680220" cy="12663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475234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508000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8601" y="8128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Com vista à redução de custos, a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passou a operar também em regime de parcerias num modelo </a:t>
            </a:r>
            <a:r>
              <a:rPr lang="pt-PT" sz="2800" i="1" dirty="0" err="1" smtClean="0">
                <a:latin typeface="+mj-lt"/>
              </a:rPr>
              <a:t>e-commerce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4290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4881561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308024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694794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398145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195761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58861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72337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220953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134818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1" y="22987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Opção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solução que dê suporte aos seus processos de negócio</a:t>
            </a:r>
            <a:endParaRPr lang="pt-PT" sz="28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3327400" y="5849863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6400" y="357315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6200000">
            <a:off x="2033778" y="337642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351612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337642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51828" y="161747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26050" y="175717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55033" y="302895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74261" y="199390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787900" y="180797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07333" y="253365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90364" y="3566922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3303896" y="299085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4336441" y="404969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57500" y="337661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33764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317983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317983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11600" y="142875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9969" y="142875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252095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4713970" y="254561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887719" y="16174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4924789" y="129540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351612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3616062" y="5659364"/>
            <a:ext cx="390144" cy="381000"/>
            <a:chOff x="2286000" y="2870200"/>
            <a:chExt cx="390144" cy="3810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7" name="Group 76"/>
          <p:cNvGrpSpPr/>
          <p:nvPr/>
        </p:nvGrpSpPr>
        <p:grpSpPr>
          <a:xfrm rot="5400000">
            <a:off x="5100828" y="5659363"/>
            <a:ext cx="390144" cy="381000"/>
            <a:chOff x="2286000" y="2870200"/>
            <a:chExt cx="390144" cy="381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Isosceles Triangle 7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438400" y="5480807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86" name="Rounded Rectangle 8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60535" y="5480807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91" name="Rounded Rectangle 9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111" name="Flowchart: Decision 110"/>
          <p:cNvSpPr/>
          <p:nvPr/>
        </p:nvSpPr>
        <p:spPr>
          <a:xfrm>
            <a:off x="4368800" y="56593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TextBox 111"/>
          <p:cNvSpPr txBox="1"/>
          <p:nvPr/>
        </p:nvSpPr>
        <p:spPr>
          <a:xfrm>
            <a:off x="3798435" y="60622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endParaRPr lang="pt-PT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P spid="73" grpId="0" animBg="1"/>
      <p:bldP spid="74" grpId="0"/>
      <p:bldP spid="81" grpId="0" animBg="1"/>
      <p:bldP spid="82" grpId="0"/>
      <p:bldP spid="111" grpId="0" animBg="1"/>
      <p:bldP spid="1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Arquitectura  &gt;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&gt;  Codificação e Geração  &gt;  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86067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Codificação e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Geração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campos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 Neto\AppData\Local\Microsoft\Windows\Temporary Internet Files\Content.IE5\YEXDKQEW\MC90044172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6000" contrast="-34000"/>
          </a:blip>
          <a:srcRect/>
          <a:stretch>
            <a:fillRect/>
          </a:stretch>
        </p:blipFill>
        <p:spPr bwMode="auto">
          <a:xfrm flipH="1">
            <a:off x="0" y="3505200"/>
            <a:ext cx="3352800" cy="3352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461869" y="1592282"/>
            <a:ext cx="6705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Introdução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Arquitectura da Solução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Caso Prático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Codificação e </a:t>
            </a:r>
            <a:r>
              <a:rPr lang="pt-PT" sz="2800" dirty="0" err="1" smtClean="0">
                <a:latin typeface="+mj-lt"/>
              </a:rPr>
              <a:t>Geração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Utilização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Conclusões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51070" y="491698"/>
            <a:ext cx="665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3514" y="76200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Agenda</a:t>
            </a:r>
            <a:endParaRPr lang="pt-PT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Protótipo </a:t>
            </a:r>
            <a:r>
              <a:rPr lang="pt-PT" sz="2800" dirty="0" err="1" smtClean="0"/>
              <a:t>de</a:t>
            </a:r>
            <a:r>
              <a:rPr lang="pt-PT" sz="2800" dirty="0" smtClean="0"/>
              <a:t> operação a </a:t>
            </a:r>
            <a:r>
              <a:rPr lang="pt-PT" sz="2800" dirty="0" err="1" smtClean="0"/>
              <a:t>ser</a:t>
            </a:r>
            <a:r>
              <a:rPr lang="pt-PT" sz="2800" dirty="0" smtClean="0"/>
              <a:t> exposta </a:t>
            </a:r>
            <a:r>
              <a:rPr lang="pt-PT" sz="2800" dirty="0" err="1" smtClean="0"/>
              <a:t>pela</a:t>
            </a:r>
            <a:r>
              <a:rPr lang="pt-PT" sz="2800" dirty="0" smtClean="0"/>
              <a:t> solução</a:t>
            </a:r>
            <a:endParaRPr lang="pt-PT" sz="28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19300" y="4470400"/>
          <a:ext cx="510540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781300" y="2070463"/>
          <a:ext cx="3581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571875" y="2253432"/>
            <a:ext cx="1981200" cy="666284"/>
            <a:chOff x="2027784" y="1432377"/>
            <a:chExt cx="1379398" cy="666284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27784" y="1432377"/>
              <a:ext cx="1379398" cy="666284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55029"/>
                <a:satOff val="0"/>
                <a:lumOff val="-46667"/>
                <a:alphaOff val="0"/>
              </a:schemeClr>
            </a:fillRef>
            <a:effectRef idx="2">
              <a:schemeClr val="accent4">
                <a:hueOff val="555029"/>
                <a:satOff val="0"/>
                <a:lumOff val="-466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047299" y="1451892"/>
              <a:ext cx="1340368" cy="6272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err="1" smtClean="0"/>
                <a:t>Busines</a:t>
              </a:r>
              <a:r>
                <a:rPr lang="pt-PT" sz="2000" dirty="0" err="1" smtClean="0"/>
                <a:t>s</a:t>
              </a:r>
              <a:r>
                <a:rPr lang="pt-PT" sz="2000" dirty="0" smtClean="0"/>
                <a:t> </a:t>
              </a:r>
              <a:r>
                <a:rPr lang="pt-PT" sz="2000" dirty="0" err="1" smtClean="0"/>
                <a:t>Process</a:t>
              </a:r>
              <a:endParaRPr lang="pt-PT" sz="2000" kern="120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6574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30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Parâmetros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6875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Retorno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1" y="341303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Garantia </a:t>
            </a:r>
            <a:r>
              <a:rPr lang="pt-PT" sz="2800" dirty="0" err="1" smtClean="0"/>
              <a:t>de</a:t>
            </a:r>
            <a:r>
              <a:rPr lang="pt-PT" sz="2800" dirty="0" smtClean="0"/>
              <a:t> validação </a:t>
            </a:r>
            <a:r>
              <a:rPr lang="pt-PT" sz="2800" dirty="0" err="1" smtClean="0"/>
              <a:t>de</a:t>
            </a:r>
            <a:r>
              <a:rPr lang="pt-PT" sz="2800" dirty="0" smtClean="0"/>
              <a:t> parâmetros e </a:t>
            </a:r>
            <a:r>
              <a:rPr lang="pt-PT" sz="2800" dirty="0" err="1" smtClean="0"/>
              <a:t>retorno</a:t>
            </a:r>
            <a:r>
              <a:rPr lang="pt-PT" sz="2800" dirty="0" smtClean="0"/>
              <a:t> respeitando </a:t>
            </a:r>
            <a:r>
              <a:rPr lang="pt-PT" sz="2800" dirty="0" err="1" smtClean="0"/>
              <a:t>as</a:t>
            </a:r>
            <a:r>
              <a:rPr lang="pt-PT" sz="2800" dirty="0" smtClean="0"/>
              <a:t> restrições </a:t>
            </a:r>
            <a:r>
              <a:rPr lang="pt-PT" sz="2800" dirty="0" err="1" smtClean="0"/>
              <a:t>de</a:t>
            </a:r>
            <a:r>
              <a:rPr lang="pt-PT" sz="2800" dirty="0" smtClean="0"/>
              <a:t> domínio </a:t>
            </a:r>
            <a:endParaRPr lang="pt-PT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5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9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 uiExpand="1">
        <p:bldSub>
          <a:bldDgm bld="one"/>
        </p:bldSub>
      </p:bldGraphic>
      <p:bldGraphic spid="13" grpId="0">
        <p:bldSub>
          <a:bldDgm bld="lvlOne"/>
        </p:bldSub>
      </p:bldGraphic>
      <p:bldGraphic spid="13" grpId="1">
        <p:bldSub>
          <a:bldDgm bld="lvlOne"/>
        </p:bldSub>
      </p:bldGraphic>
      <p:bldGraphic spid="13" grpId="2">
        <p:bldSub>
          <a:bldDgm/>
        </p:bldSub>
      </p:bldGraphic>
      <p:bldP spid="21" grpId="1"/>
      <p:bldP spid="22" grpId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613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Segurança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1" y="12192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Exigência </a:t>
            </a:r>
            <a:r>
              <a:rPr lang="pt-PT" sz="2800" dirty="0" err="1" smtClean="0"/>
              <a:t>de</a:t>
            </a:r>
            <a:r>
              <a:rPr lang="pt-PT" sz="2800" dirty="0" smtClean="0"/>
              <a:t> permissão </a:t>
            </a:r>
            <a:r>
              <a:rPr lang="pt-PT" sz="2800" dirty="0" err="1" smtClean="0"/>
              <a:t>na</a:t>
            </a:r>
            <a:r>
              <a:rPr lang="pt-PT" sz="2800" dirty="0" smtClean="0"/>
              <a:t> execução de processos de negócio e </a:t>
            </a:r>
            <a:r>
              <a:rPr lang="pt-PT" sz="2800" dirty="0" err="1" smtClean="0"/>
              <a:t>operações</a:t>
            </a:r>
            <a:r>
              <a:rPr lang="pt-PT" sz="2800" dirty="0" smtClean="0"/>
              <a:t> CRUD </a:t>
            </a:r>
            <a:r>
              <a:rPr lang="pt-PT" sz="2800" dirty="0" err="1" smtClean="0"/>
              <a:t>sobre</a:t>
            </a:r>
            <a:r>
              <a:rPr lang="pt-PT" sz="2800" dirty="0" smtClean="0"/>
              <a:t> entidades </a:t>
            </a:r>
            <a:r>
              <a:rPr lang="pt-PT" sz="2800" dirty="0" err="1" smtClean="0"/>
              <a:t>com</a:t>
            </a:r>
            <a:r>
              <a:rPr lang="pt-PT" sz="2800" dirty="0" smtClean="0"/>
              <a:t> base </a:t>
            </a:r>
            <a:r>
              <a:rPr lang="pt-PT" sz="2800" dirty="0" err="1" smtClean="0"/>
              <a:t>em</a:t>
            </a:r>
            <a:r>
              <a:rPr lang="pt-PT" sz="2800" dirty="0" smtClean="0"/>
              <a:t> RBAC</a:t>
            </a:r>
            <a:endParaRPr lang="pt-PT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  <p:graphicFrame>
        <p:nvGraphicFramePr>
          <p:cNvPr id="29" name="Diagram 28"/>
          <p:cNvGraphicFramePr/>
          <p:nvPr/>
        </p:nvGraphicFramePr>
        <p:xfrm>
          <a:off x="838200" y="3106056"/>
          <a:ext cx="1752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/>
          <p:cNvGraphicFramePr/>
          <p:nvPr/>
        </p:nvGraphicFramePr>
        <p:xfrm>
          <a:off x="6553200" y="2801256"/>
          <a:ext cx="1752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6426200" y="2613012"/>
            <a:ext cx="1981200" cy="2606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1200" y="2975868"/>
            <a:ext cx="1981200" cy="1844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16200000">
            <a:off x="5702258" y="3233092"/>
            <a:ext cx="228599" cy="1193715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Up-Down Arrow 35"/>
          <p:cNvSpPr/>
          <p:nvPr/>
        </p:nvSpPr>
        <p:spPr>
          <a:xfrm rot="16200000">
            <a:off x="3192782" y="3235592"/>
            <a:ext cx="228599" cy="1188722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loud 31"/>
          <p:cNvSpPr/>
          <p:nvPr/>
        </p:nvSpPr>
        <p:spPr>
          <a:xfrm>
            <a:off x="3914609" y="3410856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2700" y="325456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A1</a:t>
            </a:r>
            <a:endParaRPr lang="pt-PT" sz="16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0801" y="3106056"/>
            <a:ext cx="138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</a:t>
            </a:r>
            <a:r>
              <a:rPr lang="pt-PT" sz="1600" dirty="0" err="1" smtClean="0">
                <a:latin typeface="+mj-lt"/>
              </a:rPr>
              <a:t>Create</a:t>
            </a:r>
            <a:r>
              <a:rPr lang="pt-PT" sz="1600" dirty="0" smtClean="0">
                <a:latin typeface="+mj-lt"/>
              </a:rPr>
              <a:t> de Y</a:t>
            </a:r>
            <a:endParaRPr lang="pt-PT" sz="1600" dirty="0">
              <a:latin typeface="+mj-lt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4985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Straight Arrow Connector 41"/>
          <p:cNvCxnSpPr>
            <a:stCxn id="1033" idx="2"/>
          </p:cNvCxnSpPr>
          <p:nvPr/>
        </p:nvCxnSpPr>
        <p:spPr>
          <a:xfrm rot="5400000">
            <a:off x="2696028" y="4639128"/>
            <a:ext cx="1237344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" y="52636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“XA1”</a:t>
            </a:r>
            <a:endParaRPr lang="pt-PT" dirty="0">
              <a:latin typeface="+mj-lt"/>
            </a:endParaRPr>
          </a:p>
        </p:txBody>
      </p:sp>
      <p:cxnSp>
        <p:nvCxnSpPr>
          <p:cNvPr id="53" name="Straight Arrow Connector 52"/>
          <p:cNvCxnSpPr>
            <a:stCxn id="41" idx="2"/>
          </p:cNvCxnSpPr>
          <p:nvPr/>
        </p:nvCxnSpPr>
        <p:spPr>
          <a:xfrm rot="16200000" flipH="1">
            <a:off x="4923287" y="4902654"/>
            <a:ext cx="1764396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4800" y="5797034"/>
            <a:ext cx="343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</a:t>
            </a:r>
            <a:r>
              <a:rPr lang="pt-PT" dirty="0" err="1" smtClean="0">
                <a:latin typeface="+mj-lt"/>
              </a:rPr>
              <a:t>YCreate</a:t>
            </a:r>
            <a:r>
              <a:rPr lang="pt-PT" dirty="0" smtClean="0">
                <a:latin typeface="+mj-lt"/>
              </a:rPr>
              <a:t>”</a:t>
            </a:r>
            <a:endParaRPr lang="pt-PT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5800" y="5257800"/>
            <a:ext cx="30480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57888" y="5791200"/>
            <a:ext cx="33528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Graphic spid="29" grpId="0">
        <p:bldAsOne/>
      </p:bldGraphic>
      <p:bldGraphic spid="31" grpId="0">
        <p:bldAsOne/>
      </p:bldGraphic>
      <p:bldP spid="33" grpId="0" animBg="1"/>
      <p:bldP spid="34" grpId="0" animBg="1"/>
      <p:bldP spid="35" grpId="0" animBg="1"/>
      <p:bldP spid="36" grpId="0" animBg="1"/>
      <p:bldP spid="32" grpId="0" animBg="1"/>
      <p:bldP spid="37" grpId="0"/>
      <p:bldP spid="38" grpId="0"/>
      <p:bldP spid="52" grpId="0"/>
      <p:bldP spid="54" grpId="0"/>
      <p:bldP spid="55" grpId="0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352800" y="2687287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190005" y="3217910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622933" y="3996972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31242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52252" y="4611469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57800" y="32838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   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13400" y="45792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</a:p>
          <a:p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5241050" y="2822327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172200" y="2094411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70423" y="2996684"/>
            <a:ext cx="390525" cy="127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209833" y="4151811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5893526" y="2643052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5268685" y="3799115"/>
            <a:ext cx="304800" cy="17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376997" y="4673083"/>
            <a:ext cx="447676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9" grpId="0" uiExpand="1">
        <p:bldSub>
          <a:bldDgm bld="lvlAtOnce"/>
        </p:bldSub>
      </p:bldGraphic>
      <p:bldP spid="24" grpId="0" animBg="1"/>
      <p:bldP spid="25" grpId="0" animBg="1"/>
      <p:bldP spid="28" grpId="0"/>
      <p:bldP spid="29" grpId="0"/>
      <p:bldP spid="30" grpId="0"/>
      <p:bldP spid="32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8899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9473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931562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890037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912" y="4081046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d2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613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38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9812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50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5" grpId="0" animBg="1"/>
      <p:bldP spid="9" grpId="0"/>
      <p:bldP spid="18" grpId="0"/>
      <p:bldP spid="20" grpId="0"/>
      <p:bldP spid="21" grpId="0"/>
      <p:bldP spid="22" grpId="0"/>
      <p:bldP spid="23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1450" y="5069598"/>
            <a:ext cx="669738" cy="822840"/>
            <a:chOff x="1441450" y="5069598"/>
            <a:chExt cx="669738" cy="822840"/>
          </a:xfrm>
        </p:grpSpPr>
        <p:sp>
          <p:nvSpPr>
            <p:cNvPr id="81" name="Rounded Rectangle 80"/>
            <p:cNvSpPr/>
            <p:nvPr/>
          </p:nvSpPr>
          <p:spPr>
            <a:xfrm>
              <a:off x="14414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47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1" name="Rounded Rectangle 70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895600" y="5069598"/>
            <a:ext cx="663388" cy="822840"/>
            <a:chOff x="2895600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2895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8956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3033043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OneToMany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relA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oneEntity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manyEntity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</a:t>
            </a:r>
          </a:p>
          <a:p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  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59936" y="3071599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30800" y="5069598"/>
            <a:ext cx="663388" cy="822840"/>
            <a:chOff x="5130800" y="5069598"/>
            <a:chExt cx="66338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130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130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6578600" y="5069598"/>
            <a:ext cx="669738" cy="822840"/>
            <a:chOff x="6578600" y="5069598"/>
            <a:chExt cx="66973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6578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849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 animBg="1"/>
      <p:bldP spid="38" grpId="0"/>
      <p:bldP spid="39" grpId="0"/>
      <p:bldP spid="59" grpId="0"/>
      <p:bldP spid="40" grpId="0" animBg="1" autoUpdateAnimBg="0"/>
      <p:bldP spid="44" grpId="0"/>
      <p:bldP spid="49" grpId="0"/>
      <p:bldP spid="96" grpId="0"/>
      <p:bldP spid="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Necessária a </a:t>
            </a:r>
            <a:r>
              <a:rPr lang="pt-PT" sz="2800" dirty="0" err="1" smtClean="0">
                <a:latin typeface="+mj-lt"/>
              </a:rPr>
              <a:t>criação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uma</a:t>
            </a:r>
            <a:r>
              <a:rPr lang="pt-PT" sz="2800" dirty="0" smtClean="0">
                <a:latin typeface="+mj-lt"/>
              </a:rPr>
              <a:t> entidade 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578662" y="5069598"/>
            <a:ext cx="669738" cy="822840"/>
            <a:chOff x="5578662" y="5069598"/>
            <a:chExt cx="66973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57866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55850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7162800" y="5069598"/>
            <a:ext cx="663388" cy="822840"/>
            <a:chOff x="7162800" y="5069598"/>
            <a:chExt cx="66338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7162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7162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03812" y="5069598"/>
            <a:ext cx="663388" cy="822840"/>
            <a:chOff x="3603812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360381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3" name="Group 85"/>
            <p:cNvGrpSpPr/>
            <p:nvPr/>
          </p:nvGrpSpPr>
          <p:grpSpPr>
            <a:xfrm>
              <a:off x="36038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2000" y="5069598"/>
            <a:ext cx="669738" cy="822840"/>
            <a:chOff x="762000" y="5069598"/>
            <a:chExt cx="669738" cy="822840"/>
          </a:xfrm>
        </p:grpSpPr>
        <p:sp>
          <p:nvSpPr>
            <p:cNvPr id="112" name="Rounded Rectangle 111"/>
            <p:cNvSpPr/>
            <p:nvPr/>
          </p:nvSpPr>
          <p:spPr>
            <a:xfrm>
              <a:off x="7620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98" name="Group 68"/>
            <p:cNvGrpSpPr/>
            <p:nvPr/>
          </p:nvGrpSpPr>
          <p:grpSpPr>
            <a:xfrm>
              <a:off x="7683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149475" y="5073650"/>
            <a:ext cx="669925" cy="818788"/>
            <a:chOff x="2149475" y="5073650"/>
            <a:chExt cx="669925" cy="818788"/>
          </a:xfrm>
        </p:grpSpPr>
        <p:sp>
          <p:nvSpPr>
            <p:cNvPr id="111" name="Rounded Rectangle 110"/>
            <p:cNvSpPr/>
            <p:nvPr/>
          </p:nvSpPr>
          <p:spPr>
            <a:xfrm>
              <a:off x="21526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149475" y="5073650"/>
              <a:ext cx="669925" cy="374650"/>
              <a:chOff x="2146300" y="5073650"/>
              <a:chExt cx="669925" cy="37465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146300" y="5073650"/>
                <a:ext cx="669925" cy="374650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ounded Rectangle 4"/>
              <p:cNvSpPr/>
              <p:nvPr/>
            </p:nvSpPr>
            <p:spPr>
              <a:xfrm>
                <a:off x="2161260" y="5084623"/>
                <a:ext cx="640006" cy="352704"/>
              </a:xfrm>
              <a:prstGeom prst="rect">
                <a:avLst/>
              </a:prstGeom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AB</a:t>
                </a:r>
                <a:endParaRPr lang="pt-PT" sz="1600" kern="12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96" grpId="0"/>
      <p:bldP spid="97" grpId="0"/>
      <p:bldP spid="90" grpId="0" animBg="1"/>
      <p:bldP spid="103" grpId="0" animBg="1"/>
      <p:bldP spid="38" grpId="0"/>
      <p:bldP spid="104" grpId="0"/>
      <p:bldP spid="39" grpId="0"/>
      <p:bldP spid="49" grpId="0"/>
      <p:bldP spid="105" grpId="0"/>
      <p:bldP spid="107" grpId="0"/>
      <p:bldP spid="140" grpId="0" animBg="1"/>
      <p:bldP spid="1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entidades</a:t>
            </a:r>
          </a:p>
          <a:p>
            <a:pPr algn="just"/>
            <a:endParaRPr lang="pt-PT" sz="3200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Sincronização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3D </a:t>
            </a:r>
            <a:r>
              <a:rPr lang="pt-PT" sz="3200" dirty="0" err="1" smtClean="0"/>
              <a:t>com</a:t>
            </a:r>
            <a:r>
              <a:rPr lang="pt-PT" sz="3200" dirty="0" smtClean="0"/>
              <a:t> a </a:t>
            </a:r>
            <a:r>
              <a:rPr lang="pt-PT" sz="3200" dirty="0" err="1" smtClean="0"/>
              <a:t>Solução</a:t>
            </a:r>
            <a:r>
              <a:rPr lang="pt-PT" sz="3200" dirty="0" smtClean="0"/>
              <a:t> EDM</a:t>
            </a: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Geração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</a:t>
            </a:r>
            <a:r>
              <a:rPr lang="pt-PT" sz="3200" dirty="0" err="1" smtClean="0"/>
              <a:t>script</a:t>
            </a:r>
            <a:r>
              <a:rPr lang="pt-PT" sz="3200" dirty="0" smtClean="0"/>
              <a:t> de </a:t>
            </a:r>
            <a:r>
              <a:rPr lang="pt-PT" sz="3200" dirty="0" err="1" smtClean="0"/>
              <a:t>construção</a:t>
            </a:r>
            <a:r>
              <a:rPr lang="pt-PT" sz="3200" dirty="0" smtClean="0"/>
              <a:t> do </a:t>
            </a:r>
            <a:r>
              <a:rPr lang="pt-PT" sz="3200" dirty="0" err="1" smtClean="0"/>
              <a:t>modelo</a:t>
            </a:r>
            <a:r>
              <a:rPr lang="pt-PT" sz="3200" dirty="0" smtClean="0"/>
              <a:t> físico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Caso Prático  &gt;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Codificação e 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Observação  de Resultados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Codificação e Geração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Observação  de 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Utilização  &gt;  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2411416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2425700" y="2543648"/>
            <a:ext cx="3060700" cy="30189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5054525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4718779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112553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25781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2004563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1391333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167798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1892300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228514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141990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1917492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1831357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Observação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 Resultados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Conclusões  &gt;  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Elbow Connector 98"/>
          <p:cNvCxnSpPr/>
          <p:nvPr/>
        </p:nvCxnSpPr>
        <p:spPr>
          <a:xfrm>
            <a:off x="4434840" y="1572768"/>
            <a:ext cx="2310384" cy="1018032"/>
          </a:xfrm>
          <a:prstGeom prst="bentConnector3">
            <a:avLst>
              <a:gd name="adj1" fmla="val 1001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322696" y="157290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7"/>
          <p:cNvGrpSpPr/>
          <p:nvPr/>
        </p:nvGrpSpPr>
        <p:grpSpPr>
          <a:xfrm rot="16200000">
            <a:off x="1680074" y="137617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Group 104"/>
          <p:cNvGrpSpPr/>
          <p:nvPr/>
        </p:nvGrpSpPr>
        <p:grpSpPr>
          <a:xfrm rot="5400000">
            <a:off x="4789796" y="151587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1"/>
          <p:cNvGrpSpPr/>
          <p:nvPr/>
        </p:nvGrpSpPr>
        <p:grpSpPr>
          <a:xfrm rot="10800000">
            <a:off x="6541008" y="2164080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2950192" y="99060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3982737" y="204944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03796" y="13763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721096" y="138684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1926581" y="10381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49597" y="1048794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" name="Group 59"/>
          <p:cNvGrpSpPr/>
          <p:nvPr/>
        </p:nvGrpSpPr>
        <p:grpSpPr>
          <a:xfrm>
            <a:off x="408296" y="117958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" name="Group 113"/>
          <p:cNvGrpSpPr/>
          <p:nvPr/>
        </p:nvGrpSpPr>
        <p:grpSpPr>
          <a:xfrm rot="5400000">
            <a:off x="3399146" y="151587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Observação  de Resultados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Conclusões  &gt;  . . . . . </a:t>
            </a:r>
            <a:endParaRPr lang="pt-PT" sz="2000" dirty="0"/>
          </a:p>
        </p:txBody>
      </p:sp>
      <p:graphicFrame>
        <p:nvGraphicFramePr>
          <p:cNvPr id="77" name="Diagram 76"/>
          <p:cNvGraphicFramePr/>
          <p:nvPr/>
        </p:nvGraphicFramePr>
        <p:xfrm>
          <a:off x="445008" y="2427968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3" name="Isosceles Triangle 82"/>
          <p:cNvSpPr/>
          <p:nvPr/>
        </p:nvSpPr>
        <p:spPr>
          <a:xfrm>
            <a:off x="2196737" y="4572000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>
            <a:off x="6514728" y="4572000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88" name="Isosceles Triangle 87"/>
          <p:cNvSpPr/>
          <p:nvPr/>
        </p:nvSpPr>
        <p:spPr>
          <a:xfrm>
            <a:off x="6514728" y="3276600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7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7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7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7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7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7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7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7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7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7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7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7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7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7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7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7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7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7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Graphic spid="77" grpId="0">
        <p:bldSub>
          <a:bldDgm bld="one"/>
        </p:bldSub>
      </p:bldGraphic>
      <p:bldP spid="83" grpId="0" animBg="1"/>
      <p:bldP spid="84" grpId="0" animBg="1"/>
      <p:bldP spid="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Observação  de Resultados  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Conclusões  &gt;  . . . . .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Utilização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Trabalhos Futuros </a:t>
            </a:r>
            <a:endParaRPr lang="pt-PT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61869" y="1184970"/>
            <a:ext cx="670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É sustentável ter um desenvolvimento baseado em dicionário de dados.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Há um efectivo ganho de eficiência e eficácia no processo de desenvolvimento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O EDM não é apropriado a todo tipo de projectos.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Conclusões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&gt; 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Trabalhos Futuros</a:t>
            </a:r>
            <a:endParaRPr lang="pt-PT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7700" y="76200"/>
            <a:ext cx="4639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Trabalhos </a:t>
            </a:r>
            <a:r>
              <a:rPr lang="pt-PT" sz="4800" dirty="0" err="1" smtClean="0">
                <a:latin typeface="+mj-lt"/>
              </a:rPr>
              <a:t>Futuros</a:t>
            </a:r>
            <a:endParaRPr lang="pt-PT" sz="48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251072" y="491698"/>
            <a:ext cx="4130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1869" y="1184970"/>
            <a:ext cx="6705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Consolidar a solução EDM em casos reais 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Contemplar a camada de apresentação na solução EDM.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Certificação do processo de desenvolvimento utilizando metodologia apropriada.</a:t>
            </a:r>
          </a:p>
          <a:p>
            <a:pPr marL="514350" indent="-514350" algn="just"/>
            <a:r>
              <a:rPr lang="pt-PT" sz="2800" dirty="0" smtClean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Arquitectura  &gt;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Caso Prático  &gt;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 e Geração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0318" y="3175575"/>
            <a:ext cx="1955802" cy="901700"/>
            <a:chOff x="3470318" y="3175575"/>
            <a:chExt cx="1955802" cy="901700"/>
          </a:xfrm>
        </p:grpSpPr>
        <p:sp>
          <p:nvSpPr>
            <p:cNvPr id="49" name="Isosceles Triangle 48"/>
            <p:cNvSpPr/>
            <p:nvPr/>
          </p:nvSpPr>
          <p:spPr>
            <a:xfrm>
              <a:off x="3470318" y="3175575"/>
              <a:ext cx="1955802" cy="901700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1447" y="3223200"/>
              <a:ext cx="1771649" cy="822360"/>
            </a:xfrm>
            <a:custGeom>
              <a:avLst/>
              <a:gdLst>
                <a:gd name="connsiteX0" fmla="*/ 0 w 1927860"/>
                <a:gd name="connsiteY0" fmla="*/ 891540 h 899160"/>
                <a:gd name="connsiteX1" fmla="*/ 967740 w 1927860"/>
                <a:gd name="connsiteY1" fmla="*/ 0 h 899160"/>
                <a:gd name="connsiteX2" fmla="*/ 1927860 w 1927860"/>
                <a:gd name="connsiteY2" fmla="*/ 899160 h 899160"/>
                <a:gd name="connsiteX3" fmla="*/ 0 w 1927860"/>
                <a:gd name="connsiteY3" fmla="*/ 891540 h 899160"/>
                <a:gd name="connsiteX0" fmla="*/ 0 w 1951993"/>
                <a:gd name="connsiteY0" fmla="*/ 901883 h 901883"/>
                <a:gd name="connsiteX1" fmla="*/ 991873 w 1951993"/>
                <a:gd name="connsiteY1" fmla="*/ 0 h 901883"/>
                <a:gd name="connsiteX2" fmla="*/ 1951993 w 1951993"/>
                <a:gd name="connsiteY2" fmla="*/ 899160 h 901883"/>
                <a:gd name="connsiteX3" fmla="*/ 0 w 1951993"/>
                <a:gd name="connsiteY3" fmla="*/ 901883 h 901883"/>
                <a:gd name="connsiteX0" fmla="*/ 0 w 1972678"/>
                <a:gd name="connsiteY0" fmla="*/ 901883 h 901883"/>
                <a:gd name="connsiteX1" fmla="*/ 991873 w 1972678"/>
                <a:gd name="connsiteY1" fmla="*/ 0 h 901883"/>
                <a:gd name="connsiteX2" fmla="*/ 1972678 w 1972678"/>
                <a:gd name="connsiteY2" fmla="*/ 899160 h 901883"/>
                <a:gd name="connsiteX3" fmla="*/ 0 w 1972678"/>
                <a:gd name="connsiteY3" fmla="*/ 901883 h 901883"/>
                <a:gd name="connsiteX0" fmla="*/ 0 w 1972678"/>
                <a:gd name="connsiteY0" fmla="*/ 915673 h 915673"/>
                <a:gd name="connsiteX1" fmla="*/ 988425 w 1972678"/>
                <a:gd name="connsiteY1" fmla="*/ 0 h 915673"/>
                <a:gd name="connsiteX2" fmla="*/ 1972678 w 1972678"/>
                <a:gd name="connsiteY2" fmla="*/ 912950 h 915673"/>
                <a:gd name="connsiteX3" fmla="*/ 0 w 1972678"/>
                <a:gd name="connsiteY3" fmla="*/ 915673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678" h="915673">
                  <a:moveTo>
                    <a:pt x="0" y="915673"/>
                  </a:moveTo>
                  <a:lnTo>
                    <a:pt x="988425" y="0"/>
                  </a:lnTo>
                  <a:lnTo>
                    <a:pt x="1972678" y="912950"/>
                  </a:lnTo>
                  <a:lnTo>
                    <a:pt x="0" y="915673"/>
                  </a:lnTo>
                  <a:close/>
                </a:path>
              </a:pathLst>
            </a:custGeom>
            <a:solidFill>
              <a:schemeClr val="accent4">
                <a:lumMod val="90000"/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0" grpId="0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07608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 </a:t>
            </a:r>
            <a:r>
              <a:rPr lang="pt-PT" sz="2800" dirty="0" err="1" smtClean="0">
                <a:latin typeface="+mj-lt"/>
              </a:rPr>
              <a:t>análise</a:t>
            </a:r>
            <a:r>
              <a:rPr lang="pt-PT" sz="2800" dirty="0" smtClean="0">
                <a:latin typeface="+mj-lt"/>
              </a:rPr>
              <a:t> do </a:t>
            </a:r>
            <a:r>
              <a:rPr lang="pt-PT" sz="2800" dirty="0" err="1" smtClean="0">
                <a:latin typeface="+mj-lt"/>
              </a:rPr>
              <a:t>problema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estruturando-os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lvl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Arquitectura  &gt; Caso Prático  &gt;  Codificação e Geração  &gt;   . . . . . . .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2336</TotalTime>
  <Words>1770</Words>
  <Application>Microsoft Office PowerPoint</Application>
  <PresentationFormat>On-screen Show (4:3)</PresentationFormat>
  <Paragraphs>428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Nuno.Sousa</cp:lastModifiedBy>
  <cp:revision>235</cp:revision>
  <dcterms:created xsi:type="dcterms:W3CDTF">2006-08-16T00:00:00Z</dcterms:created>
  <dcterms:modified xsi:type="dcterms:W3CDTF">2010-10-10T16:19:46Z</dcterms:modified>
</cp:coreProperties>
</file>