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33CC33"/>
    <a:srgbClr val="66FF99"/>
    <a:srgbClr val="F20000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2" autoAdjust="0"/>
    <p:restoredTop sz="94658" autoAdjust="0"/>
  </p:normalViewPr>
  <p:slideViewPr>
    <p:cSldViewPr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D2E11-27EF-4C16-B9C1-0DBE840C3D5C}" type="doc">
      <dgm:prSet loTypeId="urn:microsoft.com/office/officeart/2005/8/layout/defaul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pt-PT"/>
        </a:p>
      </dgm:t>
    </dgm:pt>
    <dgm:pt modelId="{0361A36C-2BA2-40DE-B51E-D25F7479587D}">
      <dgm:prSet phldrT="[Text]"/>
      <dgm:spPr/>
      <dgm:t>
        <a:bodyPr/>
        <a:lstStyle/>
        <a:p>
          <a:r>
            <a:rPr lang="pt-PT" dirty="0" smtClean="0"/>
            <a:t>Registo</a:t>
          </a:r>
          <a:endParaRPr lang="pt-PT" dirty="0"/>
        </a:p>
      </dgm:t>
    </dgm:pt>
    <dgm:pt modelId="{0B231696-C4AF-4746-B4B1-13F68CA71220}" type="parTrans" cxnId="{195B861E-20AE-4FC0-9B95-DE472C1E9DCF}">
      <dgm:prSet/>
      <dgm:spPr/>
      <dgm:t>
        <a:bodyPr/>
        <a:lstStyle/>
        <a:p>
          <a:endParaRPr lang="pt-PT"/>
        </a:p>
      </dgm:t>
    </dgm:pt>
    <dgm:pt modelId="{90658466-7367-455E-BB67-56C6CB9D82FE}" type="sibTrans" cxnId="{195B861E-20AE-4FC0-9B95-DE472C1E9DCF}">
      <dgm:prSet/>
      <dgm:spPr/>
      <dgm:t>
        <a:bodyPr/>
        <a:lstStyle/>
        <a:p>
          <a:endParaRPr lang="pt-PT"/>
        </a:p>
      </dgm:t>
    </dgm:pt>
    <dgm:pt modelId="{CD073348-325A-4FA7-BE58-23ADED15686F}">
      <dgm:prSet phldrT="[Text]"/>
      <dgm:spPr/>
      <dgm:t>
        <a:bodyPr/>
        <a:lstStyle/>
        <a:p>
          <a:r>
            <a:rPr lang="pt-PT" dirty="0" smtClean="0"/>
            <a:t>Venda</a:t>
          </a:r>
          <a:endParaRPr lang="pt-PT" dirty="0"/>
        </a:p>
      </dgm:t>
    </dgm:pt>
    <dgm:pt modelId="{17C5F1C7-E6A3-4D6B-8577-B782C58F8440}" type="parTrans" cxnId="{EBF1AF62-897E-4161-B843-CF99482D72F9}">
      <dgm:prSet/>
      <dgm:spPr/>
      <dgm:t>
        <a:bodyPr/>
        <a:lstStyle/>
        <a:p>
          <a:endParaRPr lang="pt-PT"/>
        </a:p>
      </dgm:t>
    </dgm:pt>
    <dgm:pt modelId="{53042BB9-AF89-4D93-B475-8C2B1ADEDCE5}" type="sibTrans" cxnId="{EBF1AF62-897E-4161-B843-CF99482D72F9}">
      <dgm:prSet/>
      <dgm:spPr/>
      <dgm:t>
        <a:bodyPr/>
        <a:lstStyle/>
        <a:p>
          <a:endParaRPr lang="pt-PT"/>
        </a:p>
      </dgm:t>
    </dgm:pt>
    <dgm:pt modelId="{3112E19A-9FA0-40BC-A2B2-390ADCA7DAEA}">
      <dgm:prSet phldrT="[Text]"/>
      <dgm:spPr/>
      <dgm:t>
        <a:bodyPr/>
        <a:lstStyle/>
        <a:p>
          <a:r>
            <a:rPr lang="pt-PT" dirty="0" smtClean="0"/>
            <a:t>Administração</a:t>
          </a:r>
          <a:endParaRPr lang="pt-PT" dirty="0"/>
        </a:p>
      </dgm:t>
    </dgm:pt>
    <dgm:pt modelId="{D919639A-6E82-4DD0-B342-BE23F20D89D8}" type="parTrans" cxnId="{E668B2B3-96DA-488D-99AF-DBF19B6356FB}">
      <dgm:prSet/>
      <dgm:spPr/>
      <dgm:t>
        <a:bodyPr/>
        <a:lstStyle/>
        <a:p>
          <a:endParaRPr lang="pt-PT"/>
        </a:p>
      </dgm:t>
    </dgm:pt>
    <dgm:pt modelId="{26CFDDA9-C0DD-4305-A3F9-2059E23DBA07}" type="sibTrans" cxnId="{E668B2B3-96DA-488D-99AF-DBF19B6356FB}">
      <dgm:prSet/>
      <dgm:spPr/>
      <dgm:t>
        <a:bodyPr/>
        <a:lstStyle/>
        <a:p>
          <a:endParaRPr lang="pt-PT"/>
        </a:p>
      </dgm:t>
    </dgm:pt>
    <dgm:pt modelId="{0428D88E-ACBF-4111-850B-A92C47754B88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particulares</a:t>
          </a:r>
          <a:endParaRPr lang="pt-PT" dirty="0"/>
        </a:p>
      </dgm:t>
    </dgm:pt>
    <dgm:pt modelId="{10E9909C-234C-4FE9-9C5B-3AD695F7B7C9}" type="parTrans" cxnId="{D220619F-48FF-4524-ACD8-62E609F993F8}">
      <dgm:prSet/>
      <dgm:spPr/>
      <dgm:t>
        <a:bodyPr/>
        <a:lstStyle/>
        <a:p>
          <a:endParaRPr lang="pt-PT"/>
        </a:p>
      </dgm:t>
    </dgm:pt>
    <dgm:pt modelId="{846D3639-8182-4A23-811C-C583C618B17C}" type="sibTrans" cxnId="{D220619F-48FF-4524-ACD8-62E609F993F8}">
      <dgm:prSet/>
      <dgm:spPr/>
      <dgm:t>
        <a:bodyPr/>
        <a:lstStyle/>
        <a:p>
          <a:endParaRPr lang="pt-PT"/>
        </a:p>
      </dgm:t>
    </dgm:pt>
    <dgm:pt modelId="{DBD96300-1855-4850-A054-434C8EFD4A54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empresariais</a:t>
          </a:r>
          <a:endParaRPr lang="pt-PT" dirty="0"/>
        </a:p>
      </dgm:t>
    </dgm:pt>
    <dgm:pt modelId="{E0E1D2A3-387D-40F6-980A-A5763DBAFE37}" type="parTrans" cxnId="{CC68EF16-1BEE-4114-8882-B5D20B0C03C7}">
      <dgm:prSet/>
      <dgm:spPr/>
      <dgm:t>
        <a:bodyPr/>
        <a:lstStyle/>
        <a:p>
          <a:endParaRPr lang="pt-PT"/>
        </a:p>
      </dgm:t>
    </dgm:pt>
    <dgm:pt modelId="{BEFA714E-8E57-4203-B83B-1033741D08D3}" type="sibTrans" cxnId="{CC68EF16-1BEE-4114-8882-B5D20B0C03C7}">
      <dgm:prSet/>
      <dgm:spPr/>
      <dgm:t>
        <a:bodyPr/>
        <a:lstStyle/>
        <a:p>
          <a:endParaRPr lang="pt-PT"/>
        </a:p>
      </dgm:t>
    </dgm:pt>
    <dgm:pt modelId="{9566B0A1-68B1-47D3-884E-3BC230CF6CA6}">
      <dgm:prSet phldrT="[Text]"/>
      <dgm:spPr/>
      <dgm:t>
        <a:bodyPr/>
        <a:lstStyle/>
        <a:p>
          <a:r>
            <a:rPr lang="pt-PT" dirty="0" smtClean="0"/>
            <a:t>Submissão </a:t>
          </a:r>
          <a:r>
            <a:rPr lang="pt-PT" dirty="0" err="1" smtClean="0"/>
            <a:t>de</a:t>
          </a:r>
          <a:r>
            <a:rPr lang="pt-PT" dirty="0" smtClean="0"/>
            <a:t> encomenda</a:t>
          </a:r>
          <a:endParaRPr lang="pt-PT" dirty="0"/>
        </a:p>
      </dgm:t>
    </dgm:pt>
    <dgm:pt modelId="{19BA79CE-17D7-454C-AE02-92FA86B05E95}" type="parTrans" cxnId="{160AB635-BE11-42CB-8120-93614A1928F5}">
      <dgm:prSet/>
      <dgm:spPr/>
      <dgm:t>
        <a:bodyPr/>
        <a:lstStyle/>
        <a:p>
          <a:endParaRPr lang="pt-PT"/>
        </a:p>
      </dgm:t>
    </dgm:pt>
    <dgm:pt modelId="{603BBFAC-F518-4458-B540-DB3DE75B47C0}" type="sibTrans" cxnId="{160AB635-BE11-42CB-8120-93614A1928F5}">
      <dgm:prSet/>
      <dgm:spPr/>
      <dgm:t>
        <a:bodyPr/>
        <a:lstStyle/>
        <a:p>
          <a:endParaRPr lang="pt-PT"/>
        </a:p>
      </dgm:t>
    </dgm:pt>
    <dgm:pt modelId="{DF4BF25C-52EE-4C0C-88B8-F860957FADD0}">
      <dgm:prSet phldrT="[Text]"/>
      <dgm:spPr/>
      <dgm:t>
        <a:bodyPr/>
        <a:lstStyle/>
        <a:p>
          <a:r>
            <a:rPr lang="pt-PT" dirty="0" smtClean="0"/>
            <a:t>Alteração </a:t>
          </a:r>
          <a:r>
            <a:rPr lang="pt-PT" dirty="0" err="1" smtClean="0"/>
            <a:t>de</a:t>
          </a:r>
          <a:r>
            <a:rPr lang="pt-PT" dirty="0" smtClean="0"/>
            <a:t> </a:t>
          </a:r>
          <a:r>
            <a:rPr lang="pt-PT" dirty="0" err="1" smtClean="0"/>
            <a:t>password</a:t>
          </a:r>
          <a:endParaRPr lang="pt-PT" dirty="0"/>
        </a:p>
      </dgm:t>
    </dgm:pt>
    <dgm:pt modelId="{CAB794E4-AB47-4263-B7C9-9F110F22147F}" type="parTrans" cxnId="{42C52444-DE11-4B9A-A43C-EC38D992A7E0}">
      <dgm:prSet/>
      <dgm:spPr/>
      <dgm:t>
        <a:bodyPr/>
        <a:lstStyle/>
        <a:p>
          <a:endParaRPr lang="pt-PT"/>
        </a:p>
      </dgm:t>
    </dgm:pt>
    <dgm:pt modelId="{88A5371A-8777-4570-A1D9-22394878F03C}" type="sibTrans" cxnId="{42C52444-DE11-4B9A-A43C-EC38D992A7E0}">
      <dgm:prSet/>
      <dgm:spPr/>
      <dgm:t>
        <a:bodyPr/>
        <a:lstStyle/>
        <a:p>
          <a:endParaRPr lang="pt-PT"/>
        </a:p>
      </dgm:t>
    </dgm:pt>
    <dgm:pt modelId="{E59E28E9-521F-4F46-99FC-F7685D6DEB79}">
      <dgm:prSet phldrT="[Text]"/>
      <dgm:spPr/>
      <dgm:t>
        <a:bodyPr/>
        <a:lstStyle/>
        <a:p>
          <a:r>
            <a:rPr lang="pt-PT" dirty="0" err="1" smtClean="0"/>
            <a:t>Reset</a:t>
          </a:r>
          <a:r>
            <a:rPr lang="pt-PT" dirty="0" smtClean="0"/>
            <a:t> de </a:t>
          </a:r>
          <a:r>
            <a:rPr lang="pt-PT" dirty="0" err="1" smtClean="0"/>
            <a:t>password</a:t>
          </a:r>
          <a:endParaRPr lang="pt-PT" dirty="0"/>
        </a:p>
      </dgm:t>
    </dgm:pt>
    <dgm:pt modelId="{3646F7C4-D350-488C-A356-DB836AC20FAA}" type="parTrans" cxnId="{7E040037-D6A9-4707-8E6F-64AC24B0E925}">
      <dgm:prSet/>
      <dgm:spPr/>
      <dgm:t>
        <a:bodyPr/>
        <a:lstStyle/>
        <a:p>
          <a:endParaRPr lang="pt-PT"/>
        </a:p>
      </dgm:t>
    </dgm:pt>
    <dgm:pt modelId="{D63E986C-F5EB-4B60-9DC6-72B516932264}" type="sibTrans" cxnId="{7E040037-D6A9-4707-8E6F-64AC24B0E925}">
      <dgm:prSet/>
      <dgm:spPr/>
      <dgm:t>
        <a:bodyPr/>
        <a:lstStyle/>
        <a:p>
          <a:endParaRPr lang="pt-PT"/>
        </a:p>
      </dgm:t>
    </dgm:pt>
    <dgm:pt modelId="{7A44A5D9-E517-48A8-9F19-D56946372B7F}" type="pres">
      <dgm:prSet presAssocID="{F51D2E11-27EF-4C16-B9C1-0DBE840C3D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371EA1A-8A0C-495A-A1D3-FF90748F7CCB}" type="pres">
      <dgm:prSet presAssocID="{0361A36C-2BA2-40DE-B51E-D25F7479587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0D6632E-B2FE-43E3-9A44-AA64BB084B89}" type="pres">
      <dgm:prSet presAssocID="{90658466-7367-455E-BB67-56C6CB9D82FE}" presName="sibTrans" presStyleCnt="0"/>
      <dgm:spPr/>
      <dgm:t>
        <a:bodyPr/>
        <a:lstStyle/>
        <a:p>
          <a:endParaRPr lang="pt-PT"/>
        </a:p>
      </dgm:t>
    </dgm:pt>
    <dgm:pt modelId="{6ACF8CCC-E07A-4D56-BB44-3BDDC7FF6BB6}" type="pres">
      <dgm:prSet presAssocID="{CD073348-325A-4FA7-BE58-23ADED15686F}" presName="node" presStyleLbl="node1" presStyleIdx="1" presStyleCnt="3" custLinFactNeighborX="-43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16A82-77E1-4139-8E26-E86CF9D90B49}" type="pres">
      <dgm:prSet presAssocID="{53042BB9-AF89-4D93-B475-8C2B1ADEDCE5}" presName="sibTrans" presStyleCnt="0"/>
      <dgm:spPr/>
      <dgm:t>
        <a:bodyPr/>
        <a:lstStyle/>
        <a:p>
          <a:endParaRPr lang="pt-PT"/>
        </a:p>
      </dgm:t>
    </dgm:pt>
    <dgm:pt modelId="{077BD16D-573C-49FF-88A1-086C05226293}" type="pres">
      <dgm:prSet presAssocID="{3112E19A-9FA0-40BC-A2B2-390ADCA7DAE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1841193-CF86-4328-9767-5194F4DE3B1C}" type="presOf" srcId="{3112E19A-9FA0-40BC-A2B2-390ADCA7DAEA}" destId="{077BD16D-573C-49FF-88A1-086C05226293}" srcOrd="0" destOrd="0" presId="urn:microsoft.com/office/officeart/2005/8/layout/default"/>
    <dgm:cxn modelId="{EBF1AF62-897E-4161-B843-CF99482D72F9}" srcId="{F51D2E11-27EF-4C16-B9C1-0DBE840C3D5C}" destId="{CD073348-325A-4FA7-BE58-23ADED15686F}" srcOrd="1" destOrd="0" parTransId="{17C5F1C7-E6A3-4D6B-8577-B782C58F8440}" sibTransId="{53042BB9-AF89-4D93-B475-8C2B1ADEDCE5}"/>
    <dgm:cxn modelId="{D6D5D034-4581-45CE-9AD4-9952A0A7457D}" type="presOf" srcId="{E59E28E9-521F-4F46-99FC-F7685D6DEB79}" destId="{077BD16D-573C-49FF-88A1-086C05226293}" srcOrd="0" destOrd="2" presId="urn:microsoft.com/office/officeart/2005/8/layout/default"/>
    <dgm:cxn modelId="{D220619F-48FF-4524-ACD8-62E609F993F8}" srcId="{0361A36C-2BA2-40DE-B51E-D25F7479587D}" destId="{0428D88E-ACBF-4111-850B-A92C47754B88}" srcOrd="0" destOrd="0" parTransId="{10E9909C-234C-4FE9-9C5B-3AD695F7B7C9}" sibTransId="{846D3639-8182-4A23-811C-C583C618B17C}"/>
    <dgm:cxn modelId="{7E040037-D6A9-4707-8E6F-64AC24B0E925}" srcId="{3112E19A-9FA0-40BC-A2B2-390ADCA7DAEA}" destId="{E59E28E9-521F-4F46-99FC-F7685D6DEB79}" srcOrd="1" destOrd="0" parTransId="{3646F7C4-D350-488C-A356-DB836AC20FAA}" sibTransId="{D63E986C-F5EB-4B60-9DC6-72B516932264}"/>
    <dgm:cxn modelId="{CA6F0812-3105-4423-837E-A7BB386BC28E}" type="presOf" srcId="{CD073348-325A-4FA7-BE58-23ADED15686F}" destId="{6ACF8CCC-E07A-4D56-BB44-3BDDC7FF6BB6}" srcOrd="0" destOrd="0" presId="urn:microsoft.com/office/officeart/2005/8/layout/default"/>
    <dgm:cxn modelId="{160AB635-BE11-42CB-8120-93614A1928F5}" srcId="{CD073348-325A-4FA7-BE58-23ADED15686F}" destId="{9566B0A1-68B1-47D3-884E-3BC230CF6CA6}" srcOrd="0" destOrd="0" parTransId="{19BA79CE-17D7-454C-AE02-92FA86B05E95}" sibTransId="{603BBFAC-F518-4458-B540-DB3DE75B47C0}"/>
    <dgm:cxn modelId="{E34EF44B-3EB6-4E82-B384-072FDE1B21F6}" type="presOf" srcId="{9566B0A1-68B1-47D3-884E-3BC230CF6CA6}" destId="{6ACF8CCC-E07A-4D56-BB44-3BDDC7FF6BB6}" srcOrd="0" destOrd="1" presId="urn:microsoft.com/office/officeart/2005/8/layout/default"/>
    <dgm:cxn modelId="{670BB51F-0915-43C8-88C8-98CE81E3EC5F}" type="presOf" srcId="{DBD96300-1855-4850-A054-434C8EFD4A54}" destId="{8371EA1A-8A0C-495A-A1D3-FF90748F7CCB}" srcOrd="0" destOrd="2" presId="urn:microsoft.com/office/officeart/2005/8/layout/default"/>
    <dgm:cxn modelId="{42C52444-DE11-4B9A-A43C-EC38D992A7E0}" srcId="{3112E19A-9FA0-40BC-A2B2-390ADCA7DAEA}" destId="{DF4BF25C-52EE-4C0C-88B8-F860957FADD0}" srcOrd="0" destOrd="0" parTransId="{CAB794E4-AB47-4263-B7C9-9F110F22147F}" sibTransId="{88A5371A-8777-4570-A1D9-22394878F03C}"/>
    <dgm:cxn modelId="{C8061A55-9668-42EC-BD9F-79053D6E94D5}" type="presOf" srcId="{0361A36C-2BA2-40DE-B51E-D25F7479587D}" destId="{8371EA1A-8A0C-495A-A1D3-FF90748F7CCB}" srcOrd="0" destOrd="0" presId="urn:microsoft.com/office/officeart/2005/8/layout/default"/>
    <dgm:cxn modelId="{ABA8073A-830C-4158-BD75-6504065E2C84}" type="presOf" srcId="{F51D2E11-27EF-4C16-B9C1-0DBE840C3D5C}" destId="{7A44A5D9-E517-48A8-9F19-D56946372B7F}" srcOrd="0" destOrd="0" presId="urn:microsoft.com/office/officeart/2005/8/layout/default"/>
    <dgm:cxn modelId="{195B861E-20AE-4FC0-9B95-DE472C1E9DCF}" srcId="{F51D2E11-27EF-4C16-B9C1-0DBE840C3D5C}" destId="{0361A36C-2BA2-40DE-B51E-D25F7479587D}" srcOrd="0" destOrd="0" parTransId="{0B231696-C4AF-4746-B4B1-13F68CA71220}" sibTransId="{90658466-7367-455E-BB67-56C6CB9D82FE}"/>
    <dgm:cxn modelId="{E668B2B3-96DA-488D-99AF-DBF19B6356FB}" srcId="{F51D2E11-27EF-4C16-B9C1-0DBE840C3D5C}" destId="{3112E19A-9FA0-40BC-A2B2-390ADCA7DAEA}" srcOrd="2" destOrd="0" parTransId="{D919639A-6E82-4DD0-B342-BE23F20D89D8}" sibTransId="{26CFDDA9-C0DD-4305-A3F9-2059E23DBA07}"/>
    <dgm:cxn modelId="{844060D0-9415-4D72-B999-D8F2A0D95806}" type="presOf" srcId="{0428D88E-ACBF-4111-850B-A92C47754B88}" destId="{8371EA1A-8A0C-495A-A1D3-FF90748F7CCB}" srcOrd="0" destOrd="1" presId="urn:microsoft.com/office/officeart/2005/8/layout/default"/>
    <dgm:cxn modelId="{CC68EF16-1BEE-4114-8882-B5D20B0C03C7}" srcId="{0361A36C-2BA2-40DE-B51E-D25F7479587D}" destId="{DBD96300-1855-4850-A054-434C8EFD4A54}" srcOrd="1" destOrd="0" parTransId="{E0E1D2A3-387D-40F6-980A-A5763DBAFE37}" sibTransId="{BEFA714E-8E57-4203-B83B-1033741D08D3}"/>
    <dgm:cxn modelId="{C9FF6C1F-FB5F-47D6-A942-47EBE109B076}" type="presOf" srcId="{DF4BF25C-52EE-4C0C-88B8-F860957FADD0}" destId="{077BD16D-573C-49FF-88A1-086C05226293}" srcOrd="0" destOrd="1" presId="urn:microsoft.com/office/officeart/2005/8/layout/default"/>
    <dgm:cxn modelId="{A710F3A8-8EF5-4ECF-B972-A257A53FB438}" type="presParOf" srcId="{7A44A5D9-E517-48A8-9F19-D56946372B7F}" destId="{8371EA1A-8A0C-495A-A1D3-FF90748F7CCB}" srcOrd="0" destOrd="0" presId="urn:microsoft.com/office/officeart/2005/8/layout/default"/>
    <dgm:cxn modelId="{58326C2D-B0F0-4C60-B81E-2141D2169A58}" type="presParOf" srcId="{7A44A5D9-E517-48A8-9F19-D56946372B7F}" destId="{00D6632E-B2FE-43E3-9A44-AA64BB084B89}" srcOrd="1" destOrd="0" presId="urn:microsoft.com/office/officeart/2005/8/layout/default"/>
    <dgm:cxn modelId="{F1019A4B-0AB9-48CC-9B89-783825DF188F}" type="presParOf" srcId="{7A44A5D9-E517-48A8-9F19-D56946372B7F}" destId="{6ACF8CCC-E07A-4D56-BB44-3BDDC7FF6BB6}" srcOrd="2" destOrd="0" presId="urn:microsoft.com/office/officeart/2005/8/layout/default"/>
    <dgm:cxn modelId="{60B66BC4-859D-4E8A-9961-9203092261E4}" type="presParOf" srcId="{7A44A5D9-E517-48A8-9F19-D56946372B7F}" destId="{08E16A82-77E1-4139-8E26-E86CF9D90B49}" srcOrd="3" destOrd="0" presId="urn:microsoft.com/office/officeart/2005/8/layout/default"/>
    <dgm:cxn modelId="{95982518-8127-4E9B-AFDD-2B221BE62A89}" type="presParOf" srcId="{7A44A5D9-E517-48A8-9F19-D56946372B7F}" destId="{077BD16D-573C-49FF-88A1-086C0522629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</dgm:pt>
    <dgm:pt modelId="{BE5FBAE9-02DC-40A6-970A-A79244B5C71C}" type="pres">
      <dgm:prSet presAssocID="{32031AA0-D78B-4518-AD5B-1FC8AED4C433}" presName="textNode" presStyleLbl="bgShp" presStyleIdx="0" presStyleCnt="2"/>
      <dgm:spPr/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71EA1A-8A0C-495A-A1D3-FF90748F7CCB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smtClean="0"/>
            <a:t>Registo</a:t>
          </a:r>
          <a:endParaRPr lang="pt-P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Registo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Clientes </a:t>
          </a:r>
          <a:r>
            <a:rPr lang="pt-PT" sz="1800" kern="1200" dirty="0" err="1" smtClean="0"/>
            <a:t>particulares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Registo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Clientes </a:t>
          </a:r>
          <a:r>
            <a:rPr lang="pt-PT" sz="1800" kern="1200" dirty="0" err="1" smtClean="0"/>
            <a:t>empresariais</a:t>
          </a:r>
          <a:endParaRPr lang="pt-PT" sz="1800" kern="1200" dirty="0"/>
        </a:p>
      </dsp:txBody>
      <dsp:txXfrm>
        <a:off x="744" y="145603"/>
        <a:ext cx="2902148" cy="1741289"/>
      </dsp:txXfrm>
    </dsp:sp>
    <dsp:sp modelId="{6ACF8CCC-E07A-4D56-BB44-3BDDC7FF6BB6}">
      <dsp:nvSpPr>
        <dsp:cNvPr id="0" name=""/>
        <dsp:cNvSpPr/>
      </dsp:nvSpPr>
      <dsp:spPr>
        <a:xfrm>
          <a:off x="3180396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smtClean="0"/>
            <a:t>Venda</a:t>
          </a:r>
          <a:endParaRPr lang="pt-P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Submissão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encomenda</a:t>
          </a:r>
          <a:endParaRPr lang="pt-PT" sz="1800" kern="1200" dirty="0"/>
        </a:p>
      </dsp:txBody>
      <dsp:txXfrm>
        <a:off x="3180396" y="145603"/>
        <a:ext cx="2902148" cy="1741289"/>
      </dsp:txXfrm>
    </dsp:sp>
    <dsp:sp modelId="{077BD16D-573C-49FF-88A1-086C05226293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smtClean="0"/>
            <a:t>Administração</a:t>
          </a:r>
          <a:endParaRPr lang="pt-P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Alteração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</a:t>
          </a:r>
          <a:r>
            <a:rPr lang="pt-PT" sz="1800" kern="1200" dirty="0" err="1" smtClean="0"/>
            <a:t>password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err="1" smtClean="0"/>
            <a:t>Reset</a:t>
          </a:r>
          <a:r>
            <a:rPr lang="pt-PT" sz="1800" kern="1200" dirty="0" smtClean="0"/>
            <a:t> de </a:t>
          </a:r>
          <a:r>
            <a:rPr lang="pt-PT" sz="1800" kern="1200" dirty="0" err="1" smtClean="0"/>
            <a:t>password</a:t>
          </a:r>
          <a:endParaRPr lang="pt-PT" sz="1800" kern="1200" dirty="0"/>
        </a:p>
      </dsp:txBody>
      <dsp:txXfrm>
        <a:off x="1596925" y="2177107"/>
        <a:ext cx="2902148" cy="17412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opera no sector do retalho e </a:t>
            </a:r>
            <a:r>
              <a:rPr lang="pt-PT" sz="3200" dirty="0" err="1" smtClean="0">
                <a:latin typeface="+mj-lt"/>
              </a:rPr>
              <a:t>adquire</a:t>
            </a:r>
            <a:r>
              <a:rPr lang="pt-PT" sz="3200" dirty="0" smtClean="0">
                <a:latin typeface="+mj-lt"/>
              </a:rPr>
              <a:t> lojas físicas em zonas de elevada concentração </a:t>
            </a:r>
            <a:r>
              <a:rPr lang="pt-PT" sz="3200" dirty="0" err="1" smtClean="0">
                <a:latin typeface="+mj-lt"/>
              </a:rPr>
              <a:t>populacional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Especificidade do negócio implica investimento inicial elevado na expansão do negócio</a:t>
            </a:r>
            <a:endParaRPr lang="pt-PT" sz="32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 </a:t>
            </a:r>
            <a:r>
              <a:rPr lang="pt-PT" sz="3200" dirty="0" err="1" smtClean="0">
                <a:latin typeface="+mj-lt"/>
              </a:rPr>
              <a:t>vista</a:t>
            </a:r>
            <a:r>
              <a:rPr lang="pt-PT" sz="3200" dirty="0" smtClean="0">
                <a:latin typeface="+mj-lt"/>
              </a:rPr>
              <a:t> à </a:t>
            </a:r>
            <a:r>
              <a:rPr lang="pt-PT" sz="3200" dirty="0" err="1" smtClean="0">
                <a:latin typeface="+mj-lt"/>
              </a:rPr>
              <a:t>redução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custos</a:t>
            </a:r>
            <a:r>
              <a:rPr lang="pt-PT" sz="3200" dirty="0" smtClean="0">
                <a:latin typeface="+mj-lt"/>
              </a:rPr>
              <a:t>, a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viu-se </a:t>
            </a:r>
            <a:r>
              <a:rPr lang="pt-PT" sz="3200" dirty="0" err="1" smtClean="0">
                <a:latin typeface="+mj-lt"/>
              </a:rPr>
              <a:t>forçada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desmaterializar</a:t>
            </a:r>
            <a:r>
              <a:rPr lang="pt-PT" sz="3200" dirty="0" smtClean="0">
                <a:latin typeface="+mj-lt"/>
              </a:rPr>
              <a:t>, </a:t>
            </a:r>
            <a:r>
              <a:rPr lang="pt-PT" sz="3200" dirty="0" err="1" smtClean="0">
                <a:latin typeface="+mj-lt"/>
              </a:rPr>
              <a:t>passando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operar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regime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parcerias</a:t>
            </a:r>
            <a:r>
              <a:rPr lang="pt-PT" sz="3200" dirty="0" smtClean="0">
                <a:latin typeface="+mj-lt"/>
              </a:rPr>
              <a:t> num </a:t>
            </a:r>
            <a:r>
              <a:rPr lang="pt-PT" sz="3200" dirty="0" err="1" smtClean="0">
                <a:latin typeface="+mj-lt"/>
              </a:rPr>
              <a:t>modelo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e-commerce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5766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50292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455663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8424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412908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3434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7362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8710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3685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2824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Opção </a:t>
            </a:r>
            <a:r>
              <a:rPr lang="pt-PT" sz="3200" dirty="0" err="1" smtClean="0">
                <a:latin typeface="+mj-lt"/>
              </a:rPr>
              <a:t>por</a:t>
            </a:r>
            <a:r>
              <a:rPr lang="pt-PT" sz="3200" dirty="0" smtClean="0">
                <a:latin typeface="+mj-lt"/>
              </a:rPr>
              <a:t> desenvolvimento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solução </a:t>
            </a:r>
            <a:r>
              <a:rPr lang="pt-PT" sz="3200" dirty="0" err="1" smtClean="0">
                <a:latin typeface="+mj-lt"/>
              </a:rPr>
              <a:t>que</a:t>
            </a:r>
            <a:r>
              <a:rPr lang="pt-PT" sz="3200" dirty="0" smtClean="0">
                <a:latin typeface="+mj-lt"/>
              </a:rPr>
              <a:t> dê </a:t>
            </a:r>
            <a:r>
              <a:rPr lang="pt-PT" sz="3200" dirty="0" err="1" smtClean="0">
                <a:latin typeface="+mj-lt"/>
              </a:rPr>
              <a:t>suporte</a:t>
            </a:r>
            <a:r>
              <a:rPr lang="pt-PT" sz="3200" dirty="0" smtClean="0">
                <a:latin typeface="+mj-lt"/>
              </a:rPr>
              <a:t> aos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0" y="491698"/>
            <a:ext cx="3310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1567216" y="233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371EA1A-8A0C-495A-A1D3-FF90748F7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graphicEl>
                                              <a:dgm id="{8371EA1A-8A0C-495A-A1D3-FF90748F7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dgm id="{8371EA1A-8A0C-495A-A1D3-FF90748F7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ACF8CCC-E07A-4D56-BB44-3BDDC7FF6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graphicEl>
                                              <a:dgm id="{6ACF8CCC-E07A-4D56-BB44-3BDDC7FF6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dgm id="{6ACF8CCC-E07A-4D56-BB44-3BDDC7FF6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77BD16D-573C-49FF-88A1-086C05226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graphicEl>
                                              <a:dgm id="{077BD16D-573C-49FF-88A1-086C05226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graphicEl>
                                              <a:dgm id="{077BD16D-573C-49FF-88A1-086C05226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1676400" y="469710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45003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46400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450037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64528" y="247472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38750" y="261442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7733" y="415290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86961" y="285115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800600" y="266522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20033" y="3657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469087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das</a:t>
            </a: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Customer</a:t>
            </a:r>
            <a:endParaRPr lang="pt-PT" sz="3200" dirty="0">
              <a:latin typeface="+mj-lt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3303896" y="411480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517364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45005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45003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430378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43037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24300" y="228600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12669" y="228600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347980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3634741" y="349176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900419" y="24747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5328920" y="215265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46400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4" grpId="0">
        <p:bldSub>
          <a:bldDgm bld="on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rot="16200000">
            <a:off x="3633978" y="2309622"/>
            <a:ext cx="390144" cy="381000"/>
            <a:chOff x="2286000" y="2870200"/>
            <a:chExt cx="390144" cy="3810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Isosceles Triangle 8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9" name="Group 88"/>
          <p:cNvGrpSpPr/>
          <p:nvPr/>
        </p:nvGrpSpPr>
        <p:grpSpPr>
          <a:xfrm rot="5400000">
            <a:off x="5697728" y="5006511"/>
            <a:ext cx="390144" cy="381000"/>
            <a:chOff x="2286000" y="2870200"/>
            <a:chExt cx="390144" cy="38100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6" name="Group 75"/>
          <p:cNvGrpSpPr/>
          <p:nvPr/>
        </p:nvGrpSpPr>
        <p:grpSpPr>
          <a:xfrm rot="5400000">
            <a:off x="5437378" y="2309621"/>
            <a:ext cx="390144" cy="381000"/>
            <a:chOff x="2286000" y="2870200"/>
            <a:chExt cx="390144" cy="38100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SKU </a:t>
            </a:r>
            <a:r>
              <a:rPr lang="pt-PT" sz="3200" dirty="0" smtClean="0">
                <a:latin typeface="+mj-lt"/>
              </a:rPr>
              <a:t>e </a:t>
            </a:r>
            <a:r>
              <a:rPr lang="pt-PT" sz="3200" i="1" dirty="0" err="1" smtClean="0">
                <a:latin typeface="+mj-lt"/>
              </a:rPr>
              <a:t>Category</a:t>
            </a:r>
            <a:endParaRPr lang="pt-PT" sz="3200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85016" y="2500121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456316" y="211818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2" name="Rounded Rectangle 41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97085" y="211818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47" name="Flowchart: Decision 46"/>
          <p:cNvSpPr/>
          <p:nvPr/>
        </p:nvSpPr>
        <p:spPr>
          <a:xfrm>
            <a:off x="4512265" y="230962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extBox 47"/>
          <p:cNvSpPr txBox="1"/>
          <p:nvPr/>
        </p:nvSpPr>
        <p:spPr>
          <a:xfrm>
            <a:off x="3940766" y="198483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r>
              <a:rPr lang="pt-PT" sz="1600" dirty="0" smtClean="0">
                <a:latin typeface="+mj-lt"/>
              </a:rPr>
              <a:t> -</a:t>
            </a:r>
            <a:endParaRPr lang="pt-PT" sz="1600" dirty="0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981200" y="5197011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447800" y="4811484"/>
            <a:ext cx="2133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</a:t>
              </a:r>
              <a:endParaRPr lang="pt-PT" sz="16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66012" y="4811484"/>
            <a:ext cx="1882588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RuntimeAuthUser</a:t>
              </a:r>
              <a:endParaRPr lang="pt-PT" sz="1600" kern="1200" dirty="0"/>
            </a:p>
          </p:txBody>
        </p:sp>
      </p:grpSp>
      <p:sp>
        <p:nvSpPr>
          <p:cNvPr id="60" name="Flowchart: Decision 59"/>
          <p:cNvSpPr/>
          <p:nvPr/>
        </p:nvSpPr>
        <p:spPr>
          <a:xfrm>
            <a:off x="4586153" y="500651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extBox 62"/>
          <p:cNvSpPr txBox="1"/>
          <p:nvPr/>
        </p:nvSpPr>
        <p:spPr>
          <a:xfrm>
            <a:off x="4009573" y="467813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Users</a:t>
            </a:r>
            <a:endParaRPr lang="pt-PT" sz="16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8601" y="3432630"/>
            <a:ext cx="761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RuntimeAuth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e </a:t>
            </a:r>
            <a:r>
              <a:rPr lang="pt-PT" sz="3200" i="1" dirty="0" err="1" smtClean="0">
                <a:latin typeface="+mj-lt"/>
              </a:rPr>
              <a:t>RuntimeAuthUser</a:t>
            </a:r>
            <a:endParaRPr lang="pt-PT" sz="3200" dirty="0">
              <a:latin typeface="+mj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670300" y="5082711"/>
            <a:ext cx="101600" cy="228600"/>
            <a:chOff x="3860800" y="2381250"/>
            <a:chExt cx="101600" cy="228600"/>
          </a:xfrm>
        </p:grpSpPr>
        <p:cxnSp>
          <p:nvCxnSpPr>
            <p:cNvPr id="83" name="Straight Connector 82"/>
            <p:cNvCxnSpPr/>
            <p:nvPr/>
          </p:nvCxnSpPr>
          <p:spPr>
            <a:xfrm rot="5400000">
              <a:off x="38481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7465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60" grpId="0" animBg="1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74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Codificação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do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Exemplo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Enunciado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Problema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Codificação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Exemplo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Código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Arquitectura </a:t>
            </a:r>
            <a:r>
              <a:rPr lang="pt-PT" sz="2800" dirty="0" err="1" smtClean="0">
                <a:latin typeface="+mj-lt"/>
              </a:rPr>
              <a:t>da</a:t>
            </a:r>
            <a:r>
              <a:rPr lang="pt-PT" sz="2800" dirty="0" smtClean="0">
                <a:latin typeface="+mj-lt"/>
              </a:rPr>
              <a:t> Solução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581400" y="2662403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420057" y="3193026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852985" y="3972088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4400" y="22860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000" y="34557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28194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42000" y="4459069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3865880" y="4292260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62000" y="45987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95675" y="2667000"/>
            <a:ext cx="47625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71825" y="3810000"/>
            <a:ext cx="533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333750" y="4743450"/>
            <a:ext cx="4572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410200" y="3524250"/>
            <a:ext cx="371476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429249" y="4648199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on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  <a:endParaRPr lang="pt-PT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7480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Geração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Código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Codificação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Exemplo  &gt;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 Geração 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. . 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Sincronização </a:t>
            </a:r>
            <a:r>
              <a:rPr lang="pt-PT" sz="3200" dirty="0" err="1" smtClean="0">
                <a:latin typeface="+mj-lt"/>
              </a:rPr>
              <a:t>do</a:t>
            </a:r>
            <a:r>
              <a:rPr lang="pt-PT" sz="3200" dirty="0" smtClean="0">
                <a:latin typeface="+mj-lt"/>
              </a:rPr>
              <a:t> 3D </a:t>
            </a:r>
            <a:r>
              <a:rPr lang="pt-PT" sz="3200" dirty="0" err="1" smtClean="0">
                <a:latin typeface="+mj-lt"/>
              </a:rPr>
              <a:t>com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Solução</a:t>
            </a:r>
            <a:r>
              <a:rPr lang="pt-PT" sz="3200" dirty="0" smtClean="0">
                <a:latin typeface="+mj-lt"/>
              </a:rPr>
              <a:t> EDM</a:t>
            </a:r>
            <a:endParaRPr lang="pt-PT" sz="32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Geração </a:t>
            </a:r>
            <a:r>
              <a:rPr lang="pt-PT" sz="3200" dirty="0" err="1" smtClean="0">
                <a:latin typeface="+mj-lt"/>
              </a:rPr>
              <a:t>do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dirty="0" err="1" smtClean="0">
                <a:latin typeface="+mj-lt"/>
              </a:rPr>
              <a:t>script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construção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modelo</a:t>
            </a:r>
            <a:r>
              <a:rPr lang="pt-PT" sz="3200" dirty="0" smtClean="0">
                <a:latin typeface="+mj-lt"/>
              </a:rPr>
              <a:t> físico</a:t>
            </a:r>
            <a:endParaRPr lang="pt-PT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Geração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Código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da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Solução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</a:t>
            </a:r>
            <a:endParaRPr lang="pt-PT" sz="20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15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Arquitectura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Solução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 .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9.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Futuros</a:t>
            </a:r>
            <a:endParaRPr lang="pt-PT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das </a:t>
            </a:r>
            <a:r>
              <a:rPr lang="pt-PT" sz="2800" dirty="0" err="1" smtClean="0">
                <a:latin typeface="+mj-lt"/>
              </a:rPr>
              <a:t>tarefas</a:t>
            </a:r>
            <a:r>
              <a:rPr lang="pt-PT" sz="2800" dirty="0" smtClean="0">
                <a:latin typeface="+mj-lt"/>
              </a:rPr>
              <a:t> indicadas, </a:t>
            </a:r>
            <a:r>
              <a:rPr lang="pt-PT" sz="2800" dirty="0" err="1" smtClean="0">
                <a:latin typeface="+mj-lt"/>
              </a:rPr>
              <a:t>estruturando</a:t>
            </a:r>
            <a:r>
              <a:rPr lang="pt-PT" sz="2800" dirty="0" smtClean="0">
                <a:latin typeface="+mj-lt"/>
              </a:rPr>
              <a:t> essa </a:t>
            </a:r>
            <a:r>
              <a:rPr lang="pt-PT" sz="2800" dirty="0" err="1" smtClean="0">
                <a:latin typeface="+mj-lt"/>
              </a:rPr>
              <a:t>informação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1762</TotalTime>
  <Words>1615</Words>
  <Application>Microsoft Office PowerPoint</Application>
  <PresentationFormat>On-screen Show (4:3)</PresentationFormat>
  <Paragraphs>345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179</cp:revision>
  <dcterms:created xsi:type="dcterms:W3CDTF">2006-08-16T00:00:00Z</dcterms:created>
  <dcterms:modified xsi:type="dcterms:W3CDTF">2010-10-07T23:56:57Z</dcterms:modified>
</cp:coreProperties>
</file>