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2321" autoAdjust="0"/>
  </p:normalViewPr>
  <p:slideViewPr>
    <p:cSldViewPr>
      <p:cViewPr>
        <p:scale>
          <a:sx n="70" d="100"/>
          <a:sy n="70" d="100"/>
        </p:scale>
        <p:origin x="-138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DF72225-64D6-4A6F-B81D-431EDEA02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055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89F3FB-DF98-4DD1-BF95-05A63D22E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81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256584"/>
          </a:xfrm>
        </p:spPr>
        <p:txBody>
          <a:bodyPr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056" y="6381328"/>
            <a:ext cx="730424" cy="365125"/>
          </a:xfrm>
        </p:spPr>
        <p:txBody>
          <a:bodyPr/>
          <a:lstStyle/>
          <a:p>
            <a:fld id="{055C3495-B7F3-4020-8721-4A5F30661E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2008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254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196752"/>
            <a:ext cx="8568952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448251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3495-B7F3-4020-8721-4A5F30661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1944216" cy="6480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INFOMGP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3068960"/>
            <a:ext cx="4816624" cy="2664296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Student names and numbers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16936"/>
            <a:ext cx="3564000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  <a:p>
            <a:pPr algn="ctr"/>
            <a:r>
              <a:rPr lang="en-US" i="1" dirty="0" smtClean="0"/>
              <a:t>screenshot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3568" y="764704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Team/Game/Simulation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3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completed tasks</a:t>
            </a:r>
          </a:p>
          <a:p>
            <a:pPr lvl="1"/>
            <a:r>
              <a:rPr lang="en-US" dirty="0" smtClean="0"/>
              <a:t>Exhaustive list, possibly with assigned student</a:t>
            </a:r>
          </a:p>
          <a:p>
            <a:pPr lvl="1"/>
            <a:r>
              <a:rPr lang="en-US" dirty="0" smtClean="0"/>
              <a:t>If any, sequencing of the tasks</a:t>
            </a:r>
          </a:p>
          <a:p>
            <a:r>
              <a:rPr lang="en-US" dirty="0" smtClean="0"/>
              <a:t>If any, goal(s) of the game/simulation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3495-B7F3-4020-8721-4A5F30661E6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single slide on how you have implemented the minimal requirements</a:t>
            </a:r>
          </a:p>
          <a:p>
            <a:r>
              <a:rPr lang="en-US" dirty="0" smtClean="0"/>
              <a:t>Give statistics on </a:t>
            </a:r>
            <a:r>
              <a:rPr lang="en-US" dirty="0"/>
              <a:t>obtained </a:t>
            </a:r>
            <a:r>
              <a:rPr lang="en-US" dirty="0" smtClean="0"/>
              <a:t>balance duration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3495-B7F3-4020-8721-4A5F30661E6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or 2 slides per completed task</a:t>
            </a:r>
          </a:p>
          <a:p>
            <a:pPr lvl="1"/>
            <a:r>
              <a:rPr lang="en-US" dirty="0" smtClean="0"/>
              <a:t>so possibly between 1 and 10 slides... be careful as respect of timing is part of the grade, rehearse before the presentation</a:t>
            </a:r>
          </a:p>
          <a:p>
            <a:r>
              <a:rPr lang="en-US" dirty="0" smtClean="0"/>
              <a:t>Explain the objective and difficulty of the task, and your motivation to implement it</a:t>
            </a:r>
          </a:p>
          <a:p>
            <a:r>
              <a:rPr lang="en-US" dirty="0" smtClean="0"/>
              <a:t>If relevant, show technical information and implementation details but keep it brief and clear</a:t>
            </a:r>
          </a:p>
          <a:p>
            <a:r>
              <a:rPr lang="en-US" dirty="0" smtClean="0"/>
              <a:t>You can refer to lectures or essay presentations but only repeat the critical information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3495-B7F3-4020-8721-4A5F30661E6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your contributions</a:t>
            </a:r>
          </a:p>
          <a:p>
            <a:r>
              <a:rPr lang="en-US" dirty="0" smtClean="0"/>
              <a:t>Give your general feeling about the assignment, for example</a:t>
            </a:r>
          </a:p>
          <a:p>
            <a:pPr lvl="1"/>
            <a:r>
              <a:rPr lang="en-US" dirty="0" smtClean="0"/>
              <a:t>what were the most challenging difficulties</a:t>
            </a:r>
          </a:p>
          <a:p>
            <a:pPr lvl="1"/>
            <a:r>
              <a:rPr lang="en-US" dirty="0" smtClean="0"/>
              <a:t>what did you like most, and dislike most</a:t>
            </a:r>
          </a:p>
          <a:p>
            <a:pPr lvl="1"/>
            <a:r>
              <a:rPr lang="en-US" dirty="0" smtClean="0"/>
              <a:t>what you would have liked to implement but did not (and why)</a:t>
            </a:r>
          </a:p>
          <a:p>
            <a:pPr lvl="1"/>
            <a:r>
              <a:rPr lang="en-US" dirty="0" smtClean="0"/>
              <a:t>what did you learn and what you expect to use again in the future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3495-B7F3-4020-8721-4A5F30661E6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a live demo of the completed tasks</a:t>
            </a:r>
          </a:p>
          <a:p>
            <a:r>
              <a:rPr lang="en-US" dirty="0" smtClean="0"/>
              <a:t>The goal is to demonstrate that what you just presented works</a:t>
            </a:r>
          </a:p>
          <a:p>
            <a:pPr marL="0" indent="0" algn="ctr">
              <a:buNone/>
            </a:pPr>
            <a:r>
              <a:rPr lang="en-US" b="1" dirty="0" smtClean="0"/>
              <a:t>So focus on what works!</a:t>
            </a:r>
          </a:p>
          <a:p>
            <a:r>
              <a:rPr lang="en-US" dirty="0" smtClean="0"/>
              <a:t>Prepare (and rehearse) a demonstration scenario to show the capabilities of your game/simulation</a:t>
            </a:r>
          </a:p>
          <a:p>
            <a:pPr lvl="1"/>
            <a:r>
              <a:rPr lang="en-US" dirty="0" smtClean="0"/>
              <a:t>for example by demonstrating each individual task separately and then all together (if relevant)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3495-B7F3-4020-8721-4A5F30661E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very short </a:t>
            </a:r>
            <a:r>
              <a:rPr lang="en-US" dirty="0" smtClean="0"/>
              <a:t>Q&amp;A session follows the presentation (</a:t>
            </a:r>
            <a:r>
              <a:rPr lang="en-US" dirty="0"/>
              <a:t>no </a:t>
            </a:r>
            <a:r>
              <a:rPr lang="en-US" dirty="0" smtClean="0"/>
              <a:t>more than </a:t>
            </a:r>
            <a:r>
              <a:rPr lang="en-US" dirty="0" smtClean="0"/>
              <a:t>2 </a:t>
            </a:r>
            <a:r>
              <a:rPr lang="en-US" dirty="0" smtClean="0"/>
              <a:t>questions)</a:t>
            </a:r>
          </a:p>
          <a:p>
            <a:r>
              <a:rPr lang="en-US" dirty="0" smtClean="0"/>
              <a:t>Answer clearly and to the point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3495-B7F3-4020-8721-4A5F30661E6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1877</TotalTime>
  <Words>274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INFOMGP</vt:lpstr>
      <vt:lpstr>Overview</vt:lpstr>
      <vt:lpstr>Minimal requirements</vt:lpstr>
      <vt:lpstr>Task name</vt:lpstr>
      <vt:lpstr>Conclusion</vt:lpstr>
      <vt:lpstr>Demo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INFOMGP</dc:title>
  <dc:creator>Nicolas Pronost</dc:creator>
  <cp:lastModifiedBy>Nicolas Pronost</cp:lastModifiedBy>
  <cp:revision>303</cp:revision>
  <dcterms:created xsi:type="dcterms:W3CDTF">2010-09-15T14:21:22Z</dcterms:created>
  <dcterms:modified xsi:type="dcterms:W3CDTF">2013-04-25T09:24:32Z</dcterms:modified>
</cp:coreProperties>
</file>