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sv-SE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sv-SE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1FA94A7-2285-421D-99F4-D27860DBFB56}" type="slidenum">
              <a:rPr lang="sv-SE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FPGA NTP v1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4 NTP servers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2 PPS/10MHz inputs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IPV4/V6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ARP/ND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No signing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&lt;100ns stamping accuracy (resolution 8ns)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Network Path API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Optional NTP/4, NTP/6, ARP, ND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Optional check of our MAC / IPno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MAC adress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IP numbers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NTP config </a:t>
            </a:r>
            <a:endParaRPr/>
          </a:p>
          <a:p>
            <a:pPr lvl="1" marL="864000" indent="-324000">
              <a:lnSpc>
                <a:spcPct val="100000"/>
              </a:lnSpc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Leap Indicator</a:t>
            </a:r>
            <a:endParaRPr/>
          </a:p>
          <a:p>
            <a:pPr lvl="1" marL="864000" indent="-324000">
              <a:lnSpc>
                <a:spcPct val="100000"/>
              </a:lnSpc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Precision</a:t>
            </a:r>
            <a:endParaRPr/>
          </a:p>
          <a:p>
            <a:pPr lvl="1" marL="864000" indent="-324000">
              <a:lnSpc>
                <a:spcPct val="100000"/>
              </a:lnSpc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Root delay</a:t>
            </a:r>
            <a:endParaRPr/>
          </a:p>
          <a:p>
            <a:pPr lvl="1" marL="864000" indent="-324000">
              <a:lnSpc>
                <a:spcPct val="100000"/>
              </a:lnSpc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Root disp</a:t>
            </a:r>
            <a:endParaRPr/>
          </a:p>
          <a:p>
            <a:pPr lvl="1" marL="864000" indent="-324000">
              <a:lnSpc>
                <a:spcPct val="100000"/>
              </a:lnSpc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Reference ID</a:t>
            </a:r>
            <a:endParaRPr/>
          </a:p>
          <a:p>
            <a:pPr lvl="1" marL="864000" indent="-324000">
              <a:lnSpc>
                <a:spcPct val="100000"/>
              </a:lnSpc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sv-S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Reference Timestamp</a:t>
            </a:r>
            <a:endParaRPr/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RX/TX offset (32bits)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Network Statistics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368000"/>
            <a:ext cx="9071640" cy="54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ipv4_arp_pass_cnt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ipv4_ntp_pass_cnt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ipv6_nd_pass_cnt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ipv6_ntp_pass_cnt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ipv4_arp_drop_cnt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ipv4_ntp_drop_cnt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ipv4_gen_drop_cnt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ipv6_nd_drop_cnt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ipv6_ntp_drop_cnt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ipv6_gen_drop_cnt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bad_mac_drop_cnt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eth_gen_drop_cnt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bad_ipv4_nbr_cnt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bad_ipv6_nbr_cnt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bad_eth_frame_cnt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   </a:t>
            </a:r>
            <a:r>
              <a:rPr lang="sv-SE" sz="3200" spc="-1">
                <a:latin typeface="Arial"/>
              </a:rPr>
              <a:t>tx_blocked_cnt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Simple NTP server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Collect RX time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Extract clients tx timestamp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Swap src and dst addresses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Collect TX time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Transmit responses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Block Diagram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9360" y="1768680"/>
            <a:ext cx="646056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Clocks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2 Independent clocks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PLL generates 128MHz for timestamps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Clock phase aligned to PPS input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Network paths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4 Independent paths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10Gbs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64 bit data path @ 156MHz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Simple self contained packet processing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RX and TX in pipeline (wire speed processing)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RX Processing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Packet decoding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Checksum validation (IPH, UDP, Eth in MAC)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Extraction of client MAC/IP TX timestamp etc.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RX Timestamp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Statistics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TX processing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Assemble packets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Generate checksums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TX timestamp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Host Interface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PCI Express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1MB BAR0 window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Allows shared memory access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or simple device driver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Currently no Interrupt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sv-SE" sz="4400" spc="-1">
                <a:latin typeface="Arial"/>
              </a:rPr>
              <a:t>Clock API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Current time 64b (second+fracs)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New time 32b (seconds) for next pps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Leap second 32b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Leap add/sub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PLL status (locked to 10MHz, synced to PPS)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sv-SE" sz="3200" spc="-1">
                <a:latin typeface="Arial"/>
              </a:rPr>
              <a:t>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2015-08-13T14:15:13Z</dcterms:created>
  <dc:creator>Rolf Andersson</dc:creator>
  <dc:language>sv-SE</dc:language>
  <dcterms:modified xsi:type="dcterms:W3CDTF">2015-08-14T09:32:19Z</dcterms:modified>
  <cp:revision>5</cp:revision>
</cp:coreProperties>
</file>