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FA7D-9E20-44EB-8406-8E690032356D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618C-478B-4698-BCBA-DFC8E5A9E9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148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FA7D-9E20-44EB-8406-8E690032356D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618C-478B-4698-BCBA-DFC8E5A9E9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28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FA7D-9E20-44EB-8406-8E690032356D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618C-478B-4698-BCBA-DFC8E5A9E9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592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FA7D-9E20-44EB-8406-8E690032356D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618C-478B-4698-BCBA-DFC8E5A9E9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200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FA7D-9E20-44EB-8406-8E690032356D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618C-478B-4698-BCBA-DFC8E5A9E9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949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FA7D-9E20-44EB-8406-8E690032356D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618C-478B-4698-BCBA-DFC8E5A9E9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19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FA7D-9E20-44EB-8406-8E690032356D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618C-478B-4698-BCBA-DFC8E5A9E9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788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FA7D-9E20-44EB-8406-8E690032356D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618C-478B-4698-BCBA-DFC8E5A9E9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706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FA7D-9E20-44EB-8406-8E690032356D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618C-478B-4698-BCBA-DFC8E5A9E9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13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FA7D-9E20-44EB-8406-8E690032356D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618C-478B-4698-BCBA-DFC8E5A9E9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39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FA7D-9E20-44EB-8406-8E690032356D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618C-478B-4698-BCBA-DFC8E5A9E9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93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1FA7D-9E20-44EB-8406-8E690032356D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5618C-478B-4698-BCBA-DFC8E5A9E9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707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263844" y="2506436"/>
            <a:ext cx="1669460" cy="1725930"/>
            <a:chOff x="237717" y="3133453"/>
            <a:chExt cx="1971675" cy="2083832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717" y="3133453"/>
              <a:ext cx="1971675" cy="1714500"/>
            </a:xfrm>
            <a:prstGeom prst="rect">
              <a:avLst/>
            </a:prstGeom>
          </p:spPr>
        </p:pic>
        <p:sp>
          <p:nvSpPr>
            <p:cNvPr id="5" name="CuadroTexto 4"/>
            <p:cNvSpPr txBox="1"/>
            <p:nvPr/>
          </p:nvSpPr>
          <p:spPr>
            <a:xfrm>
              <a:off x="335279" y="4847953"/>
              <a:ext cx="1776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Usuario</a:t>
              </a:r>
              <a:endParaRPr lang="es-ES" dirty="0"/>
            </a:p>
          </p:txBody>
        </p:sp>
      </p:grpSp>
      <p:cxnSp>
        <p:nvCxnSpPr>
          <p:cNvPr id="8" name="Conector recto de flecha 7"/>
          <p:cNvCxnSpPr>
            <a:stCxn id="4" idx="3"/>
          </p:cNvCxnSpPr>
          <p:nvPr/>
        </p:nvCxnSpPr>
        <p:spPr>
          <a:xfrm flipV="1">
            <a:off x="1933304" y="2103120"/>
            <a:ext cx="1384662" cy="111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 rot="19298749">
            <a:off x="1649118" y="1981613"/>
            <a:ext cx="1645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Proporciona la información</a:t>
            </a:r>
            <a:endParaRPr lang="es-ES" dirty="0"/>
          </a:p>
        </p:txBody>
      </p:sp>
      <p:grpSp>
        <p:nvGrpSpPr>
          <p:cNvPr id="28" name="Grupo 27"/>
          <p:cNvGrpSpPr/>
          <p:nvPr/>
        </p:nvGrpSpPr>
        <p:grpSpPr>
          <a:xfrm>
            <a:off x="3486926" y="1175657"/>
            <a:ext cx="1724297" cy="1129121"/>
            <a:chOff x="3486926" y="1175657"/>
            <a:chExt cx="1724297" cy="1129121"/>
          </a:xfrm>
        </p:grpSpPr>
        <p:sp>
          <p:nvSpPr>
            <p:cNvPr id="11" name="Bisel 10"/>
            <p:cNvSpPr/>
            <p:nvPr/>
          </p:nvSpPr>
          <p:spPr>
            <a:xfrm>
              <a:off x="3486926" y="1175657"/>
              <a:ext cx="1724297" cy="1129121"/>
            </a:xfrm>
            <a:prstGeom prst="beve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3808685" y="1550442"/>
              <a:ext cx="1120819" cy="379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smtClean="0"/>
                <a:t>SISTEMA</a:t>
              </a:r>
              <a:endParaRPr lang="es-ES" b="1" dirty="0"/>
            </a:p>
          </p:txBody>
        </p:sp>
      </p:grpSp>
      <p:cxnSp>
        <p:nvCxnSpPr>
          <p:cNvPr id="13" name="Conector recto de flecha 12"/>
          <p:cNvCxnSpPr/>
          <p:nvPr/>
        </p:nvCxnSpPr>
        <p:spPr>
          <a:xfrm>
            <a:off x="5324895" y="1171860"/>
            <a:ext cx="1751514" cy="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 rot="21580641">
            <a:off x="5354773" y="523778"/>
            <a:ext cx="1972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Guarda la información</a:t>
            </a:r>
            <a:endParaRPr lang="es-ES" dirty="0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49" y="495900"/>
            <a:ext cx="1602499" cy="12443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5" name="Conector recto de flecha 24"/>
          <p:cNvCxnSpPr/>
          <p:nvPr/>
        </p:nvCxnSpPr>
        <p:spPr>
          <a:xfrm>
            <a:off x="5305199" y="2316209"/>
            <a:ext cx="1654599" cy="78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 rot="1557017">
            <a:off x="5249299" y="2363743"/>
            <a:ext cx="1716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Genera archivos</a:t>
            </a:r>
            <a:endParaRPr lang="es-ES" dirty="0"/>
          </a:p>
        </p:txBody>
      </p:sp>
      <p:sp>
        <p:nvSpPr>
          <p:cNvPr id="30" name="Rectángulo 29"/>
          <p:cNvSpPr/>
          <p:nvPr/>
        </p:nvSpPr>
        <p:spPr>
          <a:xfrm>
            <a:off x="7076409" y="2804971"/>
            <a:ext cx="1697539" cy="82296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Archivos de entrenamiento</a:t>
            </a:r>
            <a:endParaRPr lang="es-ES" dirty="0"/>
          </a:p>
        </p:txBody>
      </p:sp>
      <p:sp>
        <p:nvSpPr>
          <p:cNvPr id="33" name="CuadroTexto 32"/>
          <p:cNvSpPr txBox="1"/>
          <p:nvPr/>
        </p:nvSpPr>
        <p:spPr>
          <a:xfrm>
            <a:off x="8038398" y="4353285"/>
            <a:ext cx="187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Enviar a archivos</a:t>
            </a:r>
            <a:endParaRPr lang="es-ES" dirty="0"/>
          </a:p>
        </p:txBody>
      </p:sp>
      <p:cxnSp>
        <p:nvCxnSpPr>
          <p:cNvPr id="45" name="Conector recto de flecha 44"/>
          <p:cNvCxnSpPr/>
          <p:nvPr/>
        </p:nvCxnSpPr>
        <p:spPr>
          <a:xfrm>
            <a:off x="7972698" y="3733710"/>
            <a:ext cx="0" cy="1406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Imagen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785" y="5257244"/>
            <a:ext cx="1625684" cy="790616"/>
          </a:xfrm>
          <a:prstGeom prst="rect">
            <a:avLst/>
          </a:prstGeom>
        </p:spPr>
      </p:pic>
      <p:sp>
        <p:nvSpPr>
          <p:cNvPr id="47" name="CuadroTexto 46"/>
          <p:cNvSpPr txBox="1"/>
          <p:nvPr/>
        </p:nvSpPr>
        <p:spPr>
          <a:xfrm>
            <a:off x="8212507" y="6078061"/>
            <a:ext cx="187669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Ejecución del entrenamiento </a:t>
            </a:r>
            <a:endParaRPr lang="es-ES" dirty="0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8" r="26874" b="1365"/>
          <a:stretch/>
        </p:blipFill>
        <p:spPr>
          <a:xfrm>
            <a:off x="3313779" y="4186645"/>
            <a:ext cx="2070590" cy="24904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0" name="Conector recto de flecha 49"/>
          <p:cNvCxnSpPr/>
          <p:nvPr/>
        </p:nvCxnSpPr>
        <p:spPr>
          <a:xfrm flipH="1">
            <a:off x="5635537" y="5520023"/>
            <a:ext cx="1394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5680449" y="5566177"/>
            <a:ext cx="155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Establece conversación</a:t>
            </a:r>
            <a:endParaRPr lang="es-ES" dirty="0"/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1863758" y="4018800"/>
            <a:ext cx="1121822" cy="749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/>
          <p:nvPr/>
        </p:nvCxnSpPr>
        <p:spPr>
          <a:xfrm flipH="1" flipV="1">
            <a:off x="1626192" y="4231040"/>
            <a:ext cx="1182322" cy="81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 rot="2112697">
            <a:off x="1693023" y="4439352"/>
            <a:ext cx="155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Interacción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25736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ERNESTO</dc:creator>
  <cp:lastModifiedBy>ERNESTO</cp:lastModifiedBy>
  <cp:revision>4</cp:revision>
  <dcterms:created xsi:type="dcterms:W3CDTF">2022-01-09T15:53:25Z</dcterms:created>
  <dcterms:modified xsi:type="dcterms:W3CDTF">2022-01-09T16:19:16Z</dcterms:modified>
</cp:coreProperties>
</file>