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92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0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1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06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3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93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FA7D-9E20-44EB-8406-8E690032356D}" type="datetimeFigureOut">
              <a:rPr lang="es-ES" smtClean="0"/>
              <a:t>19/03/2022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7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63844" y="2506436"/>
            <a:ext cx="1669460" cy="1725930"/>
            <a:chOff x="237717" y="3133453"/>
            <a:chExt cx="1971675" cy="208383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17" y="3133453"/>
              <a:ext cx="1971675" cy="17145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335279" y="4847953"/>
              <a:ext cx="177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Usuario</a:t>
              </a:r>
              <a:endParaRPr lang="es-ES" dirty="0"/>
            </a:p>
          </p:txBody>
        </p:sp>
      </p:grpSp>
      <p:cxnSp>
        <p:nvCxnSpPr>
          <p:cNvPr id="8" name="Conector recto de flecha 7"/>
          <p:cNvCxnSpPr>
            <a:stCxn id="4" idx="3"/>
          </p:cNvCxnSpPr>
          <p:nvPr/>
        </p:nvCxnSpPr>
        <p:spPr>
          <a:xfrm flipV="1">
            <a:off x="1933304" y="2103120"/>
            <a:ext cx="1384662" cy="11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9298749">
            <a:off x="1649118" y="1981613"/>
            <a:ext cx="164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Proporciona la información</a:t>
            </a:r>
            <a:endParaRPr lang="es-ES" dirty="0"/>
          </a:p>
        </p:txBody>
      </p:sp>
      <p:grpSp>
        <p:nvGrpSpPr>
          <p:cNvPr id="28" name="Grupo 27"/>
          <p:cNvGrpSpPr/>
          <p:nvPr/>
        </p:nvGrpSpPr>
        <p:grpSpPr>
          <a:xfrm>
            <a:off x="3395653" y="1175657"/>
            <a:ext cx="1883062" cy="1129121"/>
            <a:chOff x="3395653" y="1175657"/>
            <a:chExt cx="1883062" cy="1129121"/>
          </a:xfrm>
        </p:grpSpPr>
        <p:sp>
          <p:nvSpPr>
            <p:cNvPr id="11" name="Bisel 10"/>
            <p:cNvSpPr/>
            <p:nvPr/>
          </p:nvSpPr>
          <p:spPr>
            <a:xfrm>
              <a:off x="3486926" y="1175657"/>
              <a:ext cx="1724297" cy="1129121"/>
            </a:xfrm>
            <a:prstGeom prst="beve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95653" y="1537501"/>
              <a:ext cx="188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SGCA</a:t>
              </a:r>
              <a:endParaRPr lang="es-ES" b="1" dirty="0"/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5324895" y="1171860"/>
            <a:ext cx="1751514" cy="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 rot="21580641">
            <a:off x="5354773" y="523778"/>
            <a:ext cx="197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 la información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49" y="495900"/>
            <a:ext cx="1602499" cy="1244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Conector recto de flecha 24"/>
          <p:cNvCxnSpPr/>
          <p:nvPr/>
        </p:nvCxnSpPr>
        <p:spPr>
          <a:xfrm>
            <a:off x="5305199" y="2316209"/>
            <a:ext cx="1654599" cy="78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557017">
            <a:off x="5249299" y="2363743"/>
            <a:ext cx="171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Genera archivos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7076409" y="2804971"/>
            <a:ext cx="1697539" cy="8229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Archivos de entrenamiento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038398" y="4353285"/>
            <a:ext cx="187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a archivos</a:t>
            </a:r>
            <a:endParaRPr lang="es-ES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7972698" y="3733710"/>
            <a:ext cx="0" cy="140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85" y="5257244"/>
            <a:ext cx="1625684" cy="79061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8212507" y="6078061"/>
            <a:ext cx="18766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Ejecución del entrenamiento </a:t>
            </a:r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8" r="26874" b="1365"/>
          <a:stretch/>
        </p:blipFill>
        <p:spPr>
          <a:xfrm>
            <a:off x="3313779" y="4186645"/>
            <a:ext cx="2070590" cy="2490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0" name="Conector recto de flecha 49"/>
          <p:cNvCxnSpPr/>
          <p:nvPr/>
        </p:nvCxnSpPr>
        <p:spPr>
          <a:xfrm flipH="1">
            <a:off x="5635537" y="5520023"/>
            <a:ext cx="139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5680449" y="5566177"/>
            <a:ext cx="155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Establece conversación</a:t>
            </a:r>
            <a:endParaRPr lang="es-ES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1863758" y="4018800"/>
            <a:ext cx="1121822" cy="7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 flipV="1">
            <a:off x="1626192" y="4231040"/>
            <a:ext cx="1182322" cy="81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 rot="2112697">
            <a:off x="1693023" y="4439352"/>
            <a:ext cx="1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Interacción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573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5</cp:revision>
  <dcterms:created xsi:type="dcterms:W3CDTF">2022-01-09T15:53:25Z</dcterms:created>
  <dcterms:modified xsi:type="dcterms:W3CDTF">2022-03-19T16:34:14Z</dcterms:modified>
</cp:coreProperties>
</file>