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Extrabold"/>
      <p:bold r:id="rId21"/>
    </p:embeddedFont>
    <p:embeddedFont>
      <p:font typeface="Proxima Nova Semibold"/>
      <p:regular r:id="rId22"/>
      <p:bold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ProximaNovaSemibold-regular.fntdata"/><Relationship Id="rId21" Type="http://schemas.openxmlformats.org/officeDocument/2006/relationships/font" Target="fonts/ProximaNovaExtrabold-bold.fntdata"/><Relationship Id="rId24" Type="http://schemas.openxmlformats.org/officeDocument/2006/relationships/font" Target="fonts/ProximaNovaSemibold-boldItalic.fntdata"/><Relationship Id="rId23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800"/>
              <a:buFont typeface="Proxima Nova"/>
              <a:buChar char="●"/>
            </a:pPr>
            <a:r>
              <a:t/>
            </a:r>
            <a:endParaRPr b="0" i="0" sz="1800" u="none" cap="none" strike="noStrike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25d16f8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f25d16f8d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086f1de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086f1de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25d16f8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25d16f8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25d16f8d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25d16f8d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25d16f8d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25d16f8d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25d16f8d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25d16f8d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25d16f8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25d16f8d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ês Fotos">
  <p:cSld name="Três Fo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>
            <p:ph idx="2" type="pic"/>
          </p:nvPr>
        </p:nvSpPr>
        <p:spPr>
          <a:xfrm>
            <a:off x="12495609" y="7161609"/>
            <a:ext cx="75009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" name="Google Shape;44;p11"/>
          <p:cNvSpPr/>
          <p:nvPr>
            <p:ph idx="3" type="pic"/>
          </p:nvPr>
        </p:nvSpPr>
        <p:spPr>
          <a:xfrm>
            <a:off x="12504353" y="1250156"/>
            <a:ext cx="75009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4" type="pic"/>
          </p:nvPr>
        </p:nvSpPr>
        <p:spPr>
          <a:xfrm>
            <a:off x="4387453" y="1250156"/>
            <a:ext cx="7500900" cy="11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">
  <p:cSld name="Cita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833937" y="8947546"/>
            <a:ext cx="14716199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833937" y="6000353"/>
            <a:ext cx="14716199" cy="9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None/>
              <a:defRPr b="0" i="1" sz="5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">
  <p:cSld name="Fot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Subtítulo">
  <p:cSld name="CUSTOM">
    <p:bg>
      <p:bgPr>
        <a:solidFill>
          <a:srgbClr val="533E7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945475" y="2406350"/>
            <a:ext cx="15294301" cy="7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0"/>
              <a:buFont typeface="Arial"/>
              <a:buNone/>
              <a:defRPr b="0" i="0" sz="180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945475" y="10351250"/>
            <a:ext cx="14825699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4E7D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asted-image.pdf"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0783" y="676365"/>
            <a:ext cx="15114601" cy="123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extenso  2">
  <p:cSld name="Título - Superior_1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00C8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1924250" y="1747275"/>
            <a:ext cx="19188601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5725B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6"/>
          <p:cNvSpPr txBox="1"/>
          <p:nvPr/>
        </p:nvSpPr>
        <p:spPr>
          <a:xfrm>
            <a:off x="1923150" y="4937138"/>
            <a:ext cx="20326499" cy="5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extenso 1 ">
  <p:cSld name="Título - Superior">
    <p:bg>
      <p:bgPr>
        <a:solidFill>
          <a:srgbClr val="5725B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00C8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1924250" y="1747275"/>
            <a:ext cx="19188601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1923150" y="4937138"/>
            <a:ext cx="20326499" cy="5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ício de Seção 3">
  <p:cSld name="Título - Centro">
    <p:bg>
      <p:bgPr>
        <a:solidFill>
          <a:srgbClr val="00C8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68" name="Google Shape;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7590" y="686174"/>
            <a:ext cx="15696900" cy="123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>
            <p:ph type="title"/>
          </p:nvPr>
        </p:nvSpPr>
        <p:spPr>
          <a:xfrm>
            <a:off x="1945475" y="2406350"/>
            <a:ext cx="15061200" cy="7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0"/>
              <a:buFont typeface="Arial"/>
              <a:buNone/>
              <a:defRPr b="0" i="0" sz="180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1945475" y="10396975"/>
            <a:ext cx="14825699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extenso  3">
  <p:cSld name="Título - Superior_2">
    <p:bg>
      <p:bgPr>
        <a:solidFill>
          <a:srgbClr val="39E47A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3" name="Google Shape;73;p19"/>
          <p:cNvSpPr txBox="1"/>
          <p:nvPr>
            <p:ph type="title"/>
          </p:nvPr>
        </p:nvSpPr>
        <p:spPr>
          <a:xfrm>
            <a:off x="1924250" y="1747275"/>
            <a:ext cx="19188601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0" i="0" sz="6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/>
        </p:nvSpPr>
        <p:spPr>
          <a:xfrm>
            <a:off x="1923150" y="4937138"/>
            <a:ext cx="20326499" cy="5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>
  <p:cSld name="Marcadore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ertura">
  <p:cSld name="CUSTOM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imacao-logo-gif-transparente.gif" id="77" name="Google Shape;7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2000" y="5270550"/>
            <a:ext cx="10160100" cy="3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Sub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833937" y="2303859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mário" type="tx">
  <p:cSld name="TITLE_AND_BODY">
    <p:bg>
      <p:bgPr>
        <a:solidFill>
          <a:srgbClr val="533E7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4E7D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1923150" y="1747125"/>
            <a:ext cx="19071899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b="1" i="0" sz="6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1923150" y="4469575"/>
            <a:ext cx="74868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46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Proxima Nova"/>
              <a:buChar char="●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546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Proxima Nova"/>
              <a:buChar char="○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Proxima Nova"/>
              <a:buChar char="■"/>
              <a:defRPr b="0" i="0" sz="4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82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roxima Nova"/>
              <a:buChar char="●"/>
              <a:defRPr b="0" i="0" sz="4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Proxima Nova"/>
              <a:buChar char="○"/>
              <a:defRPr b="0" i="0" sz="3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Char char="■"/>
              <a:defRPr b="0" i="0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873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Proxima Nova"/>
              <a:buChar char="●"/>
              <a:defRPr b="0" i="0" sz="2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roxima Nova"/>
              <a:buChar char="○"/>
              <a:defRPr b="0" i="0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roxima Nova"/>
              <a:buChar char="■"/>
              <a:defRPr b="0" i="0" sz="1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ício de Seção 2">
  <p:cSld name="Foto - Horizontal">
    <p:bg>
      <p:bgPr>
        <a:solidFill>
          <a:srgbClr val="4E7D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83" name="Google Shape;8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3614" y="819041"/>
            <a:ext cx="14296800" cy="10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3"/>
          <p:cNvSpPr txBox="1"/>
          <p:nvPr>
            <p:ph type="title"/>
          </p:nvPr>
        </p:nvSpPr>
        <p:spPr>
          <a:xfrm>
            <a:off x="1945475" y="2406350"/>
            <a:ext cx="15847499" cy="7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0"/>
              <a:buFont typeface="Arial"/>
              <a:buNone/>
              <a:defRPr b="0" i="0" sz="180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1945475" y="10351250"/>
            <a:ext cx="14825699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39E47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m destaque com ilustração ">
  <p:cSld name="Foto - Vertical">
    <p:bg>
      <p:bgPr>
        <a:solidFill>
          <a:srgbClr val="533E7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/>
        </p:nvSpPr>
        <p:spPr>
          <a:xfrm>
            <a:off x="8211500" y="7256450"/>
            <a:ext cx="13017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8211500" y="8056550"/>
            <a:ext cx="110667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E7D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24"/>
          <p:cNvSpPr txBox="1"/>
          <p:nvPr/>
        </p:nvSpPr>
        <p:spPr>
          <a:xfrm>
            <a:off x="8211500" y="8974250"/>
            <a:ext cx="119985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39E4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24"/>
          <p:cNvSpPr txBox="1"/>
          <p:nvPr>
            <p:ph type="title"/>
          </p:nvPr>
        </p:nvSpPr>
        <p:spPr>
          <a:xfrm>
            <a:off x="8211500" y="3921300"/>
            <a:ext cx="14855101" cy="58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  <a:defRPr b="0" i="0" sz="110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ópicos e texto 1">
  <p:cSld name="Título e Marcadore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/>
          <p:nvPr/>
        </p:nvSpPr>
        <p:spPr>
          <a:xfrm>
            <a:off x="0" y="0"/>
            <a:ext cx="7620000" cy="13716000"/>
          </a:xfrm>
          <a:prstGeom prst="rect">
            <a:avLst/>
          </a:prstGeom>
          <a:solidFill>
            <a:srgbClr val="533E7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991456" y="30378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4E7D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4" name="Google Shape;94;p25"/>
          <p:cNvSpPr txBox="1"/>
          <p:nvPr/>
        </p:nvSpPr>
        <p:spPr>
          <a:xfrm>
            <a:off x="9010975" y="3363450"/>
            <a:ext cx="14036400" cy="6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25"/>
          <p:cNvSpPr txBox="1"/>
          <p:nvPr>
            <p:ph type="title"/>
          </p:nvPr>
        </p:nvSpPr>
        <p:spPr>
          <a:xfrm>
            <a:off x="915250" y="2015500"/>
            <a:ext cx="54165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96" name="Google Shape;96;p25"/>
          <p:cNvSpPr txBox="1"/>
          <p:nvPr/>
        </p:nvSpPr>
        <p:spPr>
          <a:xfrm>
            <a:off x="915250" y="3892625"/>
            <a:ext cx="47466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E7D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ópicos e texto 2">
  <p:cSld name="Título, Marcadores e F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0" y="0"/>
            <a:ext cx="7620000" cy="13716000"/>
          </a:xfrm>
          <a:prstGeom prst="rect">
            <a:avLst/>
          </a:prstGeom>
          <a:solidFill>
            <a:srgbClr val="4E7D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26"/>
          <p:cNvSpPr/>
          <p:nvPr/>
        </p:nvSpPr>
        <p:spPr>
          <a:xfrm>
            <a:off x="991456" y="30378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39E47A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9010975" y="3363450"/>
            <a:ext cx="14036400" cy="6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915250" y="2015500"/>
            <a:ext cx="54165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102" name="Google Shape;102;p26"/>
          <p:cNvSpPr txBox="1"/>
          <p:nvPr/>
        </p:nvSpPr>
        <p:spPr>
          <a:xfrm>
            <a:off x="915250" y="3892625"/>
            <a:ext cx="47466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39E47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">
  <p:cSld name="Três Foto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2097885" y="11118713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4E7D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A54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4E7D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5" name="Google Shape;105;p27"/>
          <p:cNvSpPr txBox="1"/>
          <p:nvPr/>
        </p:nvSpPr>
        <p:spPr>
          <a:xfrm>
            <a:off x="1969050" y="4552900"/>
            <a:ext cx="204459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1" sz="5200" u="none" cap="none" strike="noStrike">
              <a:solidFill>
                <a:srgbClr val="533E7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27"/>
          <p:cNvSpPr txBox="1"/>
          <p:nvPr>
            <p:ph idx="1" type="subTitle"/>
          </p:nvPr>
        </p:nvSpPr>
        <p:spPr>
          <a:xfrm>
            <a:off x="13716150" y="10795775"/>
            <a:ext cx="8698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  <a:defRPr b="1" i="0" sz="3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áficos ">
  <p:cSld name="Citação">
    <p:bg>
      <p:bgPr>
        <a:solidFill>
          <a:srgbClr val="533E7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/>
        </p:nvSpPr>
        <p:spPr>
          <a:xfrm>
            <a:off x="1015999" y="1016000"/>
            <a:ext cx="22352099" cy="116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28"/>
          <p:cNvSpPr txBox="1"/>
          <p:nvPr/>
        </p:nvSpPr>
        <p:spPr>
          <a:xfrm>
            <a:off x="1048475" y="1015950"/>
            <a:ext cx="22352099" cy="11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 txBox="1"/>
          <p:nvPr>
            <p:ph idx="1" type="subTitle"/>
          </p:nvPr>
        </p:nvSpPr>
        <p:spPr>
          <a:xfrm>
            <a:off x="1048475" y="12907200"/>
            <a:ext cx="22352099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1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e Texto">
  <p:cSld name="Foto">
    <p:bg>
      <p:bgPr>
        <a:solidFill>
          <a:srgbClr val="533E7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0" y="0"/>
            <a:ext cx="9310800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p29"/>
          <p:cNvSpPr/>
          <p:nvPr/>
        </p:nvSpPr>
        <p:spPr>
          <a:xfrm>
            <a:off x="10330560" y="36855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4E7D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" name="Google Shape;114;p29"/>
          <p:cNvSpPr txBox="1"/>
          <p:nvPr/>
        </p:nvSpPr>
        <p:spPr>
          <a:xfrm>
            <a:off x="10330550" y="1776375"/>
            <a:ext cx="91515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t/>
            </a:r>
            <a:endParaRPr b="0" i="0" sz="64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10330550" y="4610250"/>
            <a:ext cx="5824200" cy="51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erramento ">
  <p:cSld name="CUSTOM_1">
    <p:bg>
      <p:bgPr>
        <a:solidFill>
          <a:srgbClr val="533E7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117" name="Google Shape;11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3217" y="4445330"/>
            <a:ext cx="6342300" cy="73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118" name="Google Shape;1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7096" y="431800"/>
            <a:ext cx="19925401" cy="156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0"/>
          <p:cNvSpPr txBox="1"/>
          <p:nvPr/>
        </p:nvSpPr>
        <p:spPr>
          <a:xfrm>
            <a:off x="11917057" y="7632262"/>
            <a:ext cx="32508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Extra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Centro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Presidente Wilson,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231 - 29º andar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(21) 2240-2030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0"/>
          <p:cNvSpPr txBox="1"/>
          <p:nvPr/>
        </p:nvSpPr>
        <p:spPr>
          <a:xfrm>
            <a:off x="15995638" y="7632262"/>
            <a:ext cx="2844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Extra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Cidade Monções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Nações Unidas,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11.541 - 3º andar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(11) 4119-0449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0"/>
          <p:cNvSpPr txBox="1"/>
          <p:nvPr/>
        </p:nvSpPr>
        <p:spPr>
          <a:xfrm>
            <a:off x="19689458" y="7632262"/>
            <a:ext cx="33303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Extra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Savassi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Getúlio Vargas, 671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Sala 800 - 8º andar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(31) 3360-8900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image.pdf" id="122" name="Google Shape;1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8956" y="6430909"/>
            <a:ext cx="920100" cy="83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123" name="Google Shape;12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96686" y="6430909"/>
            <a:ext cx="993300" cy="8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0"/>
          <p:cNvSpPr txBox="1"/>
          <p:nvPr/>
        </p:nvSpPr>
        <p:spPr>
          <a:xfrm>
            <a:off x="11917057" y="10654862"/>
            <a:ext cx="3909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www.concrete.com.br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image.pdf" id="125" name="Google Shape;12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24286" y="4648075"/>
            <a:ext cx="6342300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126" name="Google Shape;126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24286" y="6430909"/>
            <a:ext cx="906900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Horizontal">
  <p:cSld name="Foto - Horizontal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>
            <p:ph idx="2" type="pic"/>
          </p:nvPr>
        </p:nvSpPr>
        <p:spPr>
          <a:xfrm>
            <a:off x="5307210" y="892968"/>
            <a:ext cx="13751700" cy="8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4833937" y="9447609"/>
            <a:ext cx="147161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833937" y="11519296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935814" y="13001625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entro">
  <p:cSld name="Título - Centr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833937" y="4536281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- Vertical">
  <p:cSld name="Foto - Vertica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12495609" y="892968"/>
            <a:ext cx="7500900" cy="11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4387453" y="892968"/>
            <a:ext cx="7500900" cy="56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8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387453" y="6697265"/>
            <a:ext cx="7500900" cy="5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7DFF"/>
              </a:buClr>
              <a:buSzPts val="3750"/>
              <a:buFont typeface="Proxima Nova Semibold"/>
              <a:buNone/>
              <a:defRPr b="0" i="0" sz="3000" u="none" cap="none" strike="noStrike">
                <a:solidFill>
                  <a:srgbClr val="4E7D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Superior">
  <p:cSld name="Título - Superio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Marcadores">
  <p:cSld name="Título e Marcador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4387453" y="3661171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Marcadores e Foto">
  <p:cSld name="Título, Marcadores e Fo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>
            <p:ph idx="2" type="pic"/>
          </p:nvPr>
        </p:nvSpPr>
        <p:spPr>
          <a:xfrm>
            <a:off x="12495609" y="3661171"/>
            <a:ext cx="75009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387453" y="3661171"/>
            <a:ext cx="75009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3375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b="1" i="0" sz="2200" u="none" cap="none" strike="noStrik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3375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b="1" i="0" sz="2200" u="none" cap="none" strike="noStrik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3375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b="1" i="0" sz="2200" u="none" cap="none" strike="noStrik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3375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b="1" i="0" sz="2200" u="none" cap="none" strike="noStrik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3375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650"/>
              <a:buFont typeface="Proxima Nova"/>
              <a:buChar char="•"/>
              <a:defRPr b="1" i="0" sz="2200" u="none" cap="none" strike="noStrike">
                <a:solidFill>
                  <a:srgbClr val="533E7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rcadores">
  <p:cSld name="Marcadore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387453" y="1785937"/>
            <a:ext cx="15609000" cy="101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625078"/>
            <a:ext cx="156090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3E7F"/>
              </a:buClr>
              <a:buSzPts val="1400"/>
              <a:buFont typeface="Proxima Nova Extrabold"/>
              <a:buNone/>
              <a:defRPr b="0" i="0" sz="3400" u="none" cap="none" strike="noStrike">
                <a:solidFill>
                  <a:srgbClr val="533E7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61171"/>
            <a:ext cx="15609000" cy="88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Proxima Nova"/>
              <a:buChar char="•"/>
              <a:defRPr b="0" i="0" sz="5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10554"/>
            <a:ext cx="494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rete-Loop-Logo-GIF.gif" id="131" name="Google Shape;1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1529" y="5270550"/>
            <a:ext cx="10200942" cy="31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/>
          <p:nvPr/>
        </p:nvSpPr>
        <p:spPr>
          <a:xfrm>
            <a:off x="1923135" y="1776400"/>
            <a:ext cx="145734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6400"/>
              <a:buFont typeface="Proxima Nova Extrabold"/>
              <a:buNone/>
            </a:pPr>
            <a:r>
              <a:rPr lang="en-US" sz="6400">
                <a:solidFill>
                  <a:srgbClr val="5725B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Vamos a prática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1923160" y="3685554"/>
            <a:ext cx="2019000" cy="82200"/>
          </a:xfrm>
          <a:prstGeom prst="roundRect">
            <a:avLst>
              <a:gd fmla="val 50000" name="adj"/>
            </a:avLst>
          </a:prstGeom>
          <a:solidFill>
            <a:srgbClr val="4E7D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 Light"/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1924250" y="4556125"/>
            <a:ext cx="20261400" cy="8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30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Eu como usuário gostaria de buscar fundos de investimento relacionado ao distribuídor “Concrete Solutions”.</a:t>
            </a:r>
            <a:endParaRPr sz="30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Onde eu gostaria de ordenar por remuneração e filtrar por nome, tipo e risco.</a:t>
            </a:r>
            <a:endParaRPr sz="30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802525" y="13114100"/>
            <a:ext cx="225621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https://www.elastic.co/guide/en/elasticsearch/reference/current/docker.html</a:t>
            </a:r>
            <a:endParaRPr b="1" sz="3000">
              <a:solidFill>
                <a:srgbClr val="5725B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3E7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213" name="Google Shape;2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217" y="4445330"/>
            <a:ext cx="6342166" cy="735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214" name="Google Shape;21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096" y="431800"/>
            <a:ext cx="19925401" cy="156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 txBox="1"/>
          <p:nvPr/>
        </p:nvSpPr>
        <p:spPr>
          <a:xfrm>
            <a:off x="11917057" y="7632262"/>
            <a:ext cx="32508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Extra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Centro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Presidente Wilson,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231 - 29º andar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(21) 2240-2030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15995638" y="7632262"/>
            <a:ext cx="2844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Extra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Cidade Monções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Nações Unidas,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11.541 - 3º andar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(11) 4119-0449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19689458" y="7632262"/>
            <a:ext cx="3330373" cy="1997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Extra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Savassi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Av. Getúlio Vargas, 671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Sala 800 - 8º andar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(31) 3360-8900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image.pdf" id="218" name="Google Shape;21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68956" y="6430909"/>
            <a:ext cx="920098" cy="8310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219" name="Google Shape;21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696686" y="6430909"/>
            <a:ext cx="993415" cy="831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 txBox="1"/>
          <p:nvPr/>
        </p:nvSpPr>
        <p:spPr>
          <a:xfrm>
            <a:off x="11917057" y="10654862"/>
            <a:ext cx="3909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roxima Nova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www.concrete.com.br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image.pdf" id="221" name="Google Shape;221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24286" y="4648075"/>
            <a:ext cx="6342300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image.pdf" id="222" name="Google Shape;222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4286" y="6430909"/>
            <a:ext cx="906900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33E7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1945475" y="2406325"/>
            <a:ext cx="16738200" cy="72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0"/>
              <a:buFont typeface="Proxima Nova Extrabold"/>
              <a:buNone/>
            </a:pPr>
            <a:r>
              <a:rPr lang="en-US" sz="11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Introdução ao Elasticsearch</a:t>
            </a:r>
            <a:endParaRPr b="0" i="0" sz="110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1945476" y="10430200"/>
            <a:ext cx="20799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8FF"/>
              </a:buClr>
              <a:buSzPts val="4800"/>
              <a:buFont typeface="Proxima Nova"/>
              <a:buNone/>
            </a:pPr>
            <a:r>
              <a:rPr b="0" i="0" lang="en-US" sz="4800" cap="none" strike="noStrike">
                <a:solidFill>
                  <a:srgbClr val="3D85C6"/>
                </a:solidFill>
                <a:latin typeface="Proxima Nova"/>
                <a:ea typeface="Proxima Nova"/>
                <a:cs typeface="Proxima Nova"/>
                <a:sym typeface="Proxima Nova"/>
              </a:rPr>
              <a:t>jose.da.silva.neto@accenture.com</a:t>
            </a:r>
            <a:endParaRPr b="0" i="0" sz="4800" cap="none" strike="noStrike">
              <a:solidFill>
                <a:srgbClr val="3D85C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8FF"/>
              </a:buClr>
              <a:buSzPts val="4800"/>
              <a:buFont typeface="Proxima Nova"/>
              <a:buNone/>
            </a:pPr>
            <a:r>
              <a:t/>
            </a:r>
            <a:endParaRPr sz="4800">
              <a:solidFill>
                <a:srgbClr val="3D85C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Problema</a:t>
            </a:r>
            <a:endParaRPr/>
          </a:p>
        </p:txBody>
      </p:sp>
      <p:sp>
        <p:nvSpPr>
          <p:cNvPr id="143" name="Google Shape;143;p33"/>
          <p:cNvSpPr txBox="1"/>
          <p:nvPr/>
        </p:nvSpPr>
        <p:spPr>
          <a:xfrm>
            <a:off x="3005500" y="6077925"/>
            <a:ext cx="187599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Eu preciso encontrar dados importantes e relevantes em meio de um grande volume de dados com um tempo de resposta aceitável.</a:t>
            </a:r>
            <a:endParaRPr sz="50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que é o Elasticsearch?</a:t>
            </a:r>
            <a:endParaRPr/>
          </a:p>
        </p:txBody>
      </p:sp>
      <p:pic>
        <p:nvPicPr>
          <p:cNvPr id="149" name="Google Shape;1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350" y="5307425"/>
            <a:ext cx="5587225" cy="62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 que usar Elasticsearch?</a:t>
            </a:r>
            <a:endParaRPr/>
          </a:p>
        </p:txBody>
      </p:sp>
      <p:sp>
        <p:nvSpPr>
          <p:cNvPr id="155" name="Google Shape;155;p35"/>
          <p:cNvSpPr txBox="1"/>
          <p:nvPr/>
        </p:nvSpPr>
        <p:spPr>
          <a:xfrm>
            <a:off x="1924250" y="4556125"/>
            <a:ext cx="20261400" cy="8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Muito rápido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Distribuído/Alta Disponibilidade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Resiliente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Fornece API Rest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Invertido</a:t>
            </a:r>
            <a:endParaRPr/>
          </a:p>
        </p:txBody>
      </p:sp>
      <p:pic>
        <p:nvPicPr>
          <p:cNvPr id="161" name="Google Shape;1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474" y="4418250"/>
            <a:ext cx="14883950" cy="86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Arquitetura _cluster</a:t>
            </a:r>
            <a:endParaRPr/>
          </a:p>
        </p:txBody>
      </p:sp>
      <p:sp>
        <p:nvSpPr>
          <p:cNvPr id="167" name="Google Shape;167;p37"/>
          <p:cNvSpPr/>
          <p:nvPr/>
        </p:nvSpPr>
        <p:spPr>
          <a:xfrm>
            <a:off x="7148325" y="4885700"/>
            <a:ext cx="8409900" cy="790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7"/>
          <p:cNvSpPr txBox="1"/>
          <p:nvPr/>
        </p:nvSpPr>
        <p:spPr>
          <a:xfrm>
            <a:off x="10352175" y="5386275"/>
            <a:ext cx="2002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69" name="Google Shape;169;p37"/>
          <p:cNvSpPr/>
          <p:nvPr/>
        </p:nvSpPr>
        <p:spPr>
          <a:xfrm>
            <a:off x="8428926" y="8069325"/>
            <a:ext cx="2420400" cy="1061400"/>
          </a:xfrm>
          <a:prstGeom prst="rect">
            <a:avLst/>
          </a:prstGeom>
          <a:solidFill>
            <a:srgbClr val="533E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7"/>
          <p:cNvSpPr/>
          <p:nvPr/>
        </p:nvSpPr>
        <p:spPr>
          <a:xfrm>
            <a:off x="11825100" y="8069325"/>
            <a:ext cx="2420400" cy="1061400"/>
          </a:xfrm>
          <a:prstGeom prst="rect">
            <a:avLst/>
          </a:prstGeom>
          <a:solidFill>
            <a:srgbClr val="533E7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 txBox="1"/>
          <p:nvPr>
            <p:ph type="title"/>
          </p:nvPr>
        </p:nvSpPr>
        <p:spPr>
          <a:xfrm>
            <a:off x="9961725" y="5386275"/>
            <a:ext cx="278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</a:t>
            </a:r>
            <a:endParaRPr/>
          </a:p>
        </p:txBody>
      </p:sp>
      <p:sp>
        <p:nvSpPr>
          <p:cNvPr id="172" name="Google Shape;172;p37"/>
          <p:cNvSpPr txBox="1"/>
          <p:nvPr>
            <p:ph type="title"/>
          </p:nvPr>
        </p:nvSpPr>
        <p:spPr>
          <a:xfrm>
            <a:off x="8428925" y="9031200"/>
            <a:ext cx="278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Node A</a:t>
            </a:r>
            <a:endParaRPr sz="4800"/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11825088" y="9031200"/>
            <a:ext cx="278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Node B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Arquitetura _node</a:t>
            </a:r>
            <a:endParaRPr/>
          </a:p>
        </p:txBody>
      </p:sp>
      <p:sp>
        <p:nvSpPr>
          <p:cNvPr id="179" name="Google Shape;179;p38"/>
          <p:cNvSpPr/>
          <p:nvPr/>
        </p:nvSpPr>
        <p:spPr>
          <a:xfrm>
            <a:off x="5336200" y="4605375"/>
            <a:ext cx="6147300" cy="852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8"/>
          <p:cNvSpPr txBox="1"/>
          <p:nvPr>
            <p:ph type="title"/>
          </p:nvPr>
        </p:nvSpPr>
        <p:spPr>
          <a:xfrm>
            <a:off x="6888175" y="5066575"/>
            <a:ext cx="278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Node A</a:t>
            </a:r>
            <a:endParaRPr sz="4800"/>
          </a:p>
        </p:txBody>
      </p:sp>
      <p:sp>
        <p:nvSpPr>
          <p:cNvPr id="181" name="Google Shape;181;p38"/>
          <p:cNvSpPr/>
          <p:nvPr/>
        </p:nvSpPr>
        <p:spPr>
          <a:xfrm>
            <a:off x="5646700" y="6412075"/>
            <a:ext cx="5526300" cy="6382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8"/>
          <p:cNvSpPr txBox="1"/>
          <p:nvPr>
            <p:ph type="title"/>
          </p:nvPr>
        </p:nvSpPr>
        <p:spPr>
          <a:xfrm>
            <a:off x="5882050" y="6620600"/>
            <a:ext cx="2517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Index A</a:t>
            </a:r>
            <a:endParaRPr sz="4800"/>
          </a:p>
        </p:txBody>
      </p:sp>
      <p:sp>
        <p:nvSpPr>
          <p:cNvPr id="183" name="Google Shape;183;p38"/>
          <p:cNvSpPr/>
          <p:nvPr/>
        </p:nvSpPr>
        <p:spPr>
          <a:xfrm>
            <a:off x="5966950" y="8189550"/>
            <a:ext cx="4885800" cy="17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8"/>
          <p:cNvSpPr txBox="1"/>
          <p:nvPr>
            <p:ph type="title"/>
          </p:nvPr>
        </p:nvSpPr>
        <p:spPr>
          <a:xfrm>
            <a:off x="7356175" y="8465550"/>
            <a:ext cx="18471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shard a1</a:t>
            </a:r>
            <a:endParaRPr sz="3000"/>
          </a:p>
        </p:txBody>
      </p:sp>
      <p:sp>
        <p:nvSpPr>
          <p:cNvPr id="185" name="Google Shape;185;p38"/>
          <p:cNvSpPr/>
          <p:nvPr/>
        </p:nvSpPr>
        <p:spPr>
          <a:xfrm>
            <a:off x="5966800" y="10604600"/>
            <a:ext cx="4885800" cy="17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8"/>
          <p:cNvSpPr txBox="1"/>
          <p:nvPr>
            <p:ph type="title"/>
          </p:nvPr>
        </p:nvSpPr>
        <p:spPr>
          <a:xfrm>
            <a:off x="6217300" y="10880600"/>
            <a:ext cx="42750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replication b1</a:t>
            </a:r>
            <a:endParaRPr sz="3000"/>
          </a:p>
        </p:txBody>
      </p:sp>
      <p:sp>
        <p:nvSpPr>
          <p:cNvPr id="187" name="Google Shape;187;p38"/>
          <p:cNvSpPr/>
          <p:nvPr/>
        </p:nvSpPr>
        <p:spPr>
          <a:xfrm>
            <a:off x="12316575" y="4605375"/>
            <a:ext cx="6147300" cy="8529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8"/>
          <p:cNvSpPr txBox="1"/>
          <p:nvPr>
            <p:ph type="title"/>
          </p:nvPr>
        </p:nvSpPr>
        <p:spPr>
          <a:xfrm>
            <a:off x="13868550" y="5066575"/>
            <a:ext cx="27831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Node B</a:t>
            </a:r>
            <a:endParaRPr sz="4800"/>
          </a:p>
        </p:txBody>
      </p:sp>
      <p:sp>
        <p:nvSpPr>
          <p:cNvPr id="189" name="Google Shape;189;p38"/>
          <p:cNvSpPr/>
          <p:nvPr/>
        </p:nvSpPr>
        <p:spPr>
          <a:xfrm>
            <a:off x="12627075" y="6412075"/>
            <a:ext cx="5526300" cy="6382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8"/>
          <p:cNvSpPr txBox="1"/>
          <p:nvPr>
            <p:ph type="title"/>
          </p:nvPr>
        </p:nvSpPr>
        <p:spPr>
          <a:xfrm>
            <a:off x="12862425" y="6620600"/>
            <a:ext cx="2517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Index B</a:t>
            </a:r>
            <a:endParaRPr sz="4800"/>
          </a:p>
        </p:txBody>
      </p:sp>
      <p:sp>
        <p:nvSpPr>
          <p:cNvPr id="191" name="Google Shape;191;p38"/>
          <p:cNvSpPr/>
          <p:nvPr/>
        </p:nvSpPr>
        <p:spPr>
          <a:xfrm>
            <a:off x="12947325" y="8189550"/>
            <a:ext cx="4885800" cy="17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14336550" y="8465550"/>
            <a:ext cx="18471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shard b1</a:t>
            </a:r>
            <a:endParaRPr sz="3000"/>
          </a:p>
        </p:txBody>
      </p:sp>
      <p:sp>
        <p:nvSpPr>
          <p:cNvPr id="193" name="Google Shape;193;p38"/>
          <p:cNvSpPr/>
          <p:nvPr/>
        </p:nvSpPr>
        <p:spPr>
          <a:xfrm>
            <a:off x="12947175" y="10604600"/>
            <a:ext cx="4885800" cy="17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8"/>
          <p:cNvSpPr txBox="1"/>
          <p:nvPr>
            <p:ph type="title"/>
          </p:nvPr>
        </p:nvSpPr>
        <p:spPr>
          <a:xfrm>
            <a:off x="13197675" y="10880600"/>
            <a:ext cx="42750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replication a1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1924250" y="1747275"/>
            <a:ext cx="19188600" cy="11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Quem usa?</a:t>
            </a:r>
            <a:endParaRPr/>
          </a:p>
        </p:txBody>
      </p:sp>
      <p:sp>
        <p:nvSpPr>
          <p:cNvPr id="200" name="Google Shape;200;p39"/>
          <p:cNvSpPr txBox="1"/>
          <p:nvPr/>
        </p:nvSpPr>
        <p:spPr>
          <a:xfrm>
            <a:off x="1924250" y="4556125"/>
            <a:ext cx="20261400" cy="83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Google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5B6"/>
              </a:buClr>
              <a:buSzPts val="4800"/>
              <a:buFont typeface="Proxima Nova"/>
              <a:buChar char="●"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5725B6"/>
                </a:solidFill>
                <a:latin typeface="Proxima Nova"/>
                <a:ea typeface="Proxima Nova"/>
                <a:cs typeface="Proxima Nova"/>
                <a:sym typeface="Proxima Nova"/>
              </a:rPr>
              <a:t>entre outros grandes players..</a:t>
            </a:r>
            <a:endParaRPr sz="4800">
              <a:solidFill>
                <a:srgbClr val="5725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