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B69D1606-9FE2-49AD-8010-3F02F39BCC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1A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04326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71CDC-F328-4A40-B426-A249C489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3" name="Picture 12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B6583A2-988B-48F5-B4DB-FD14D28D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356138-F47B-489D-95BF-61685638F95D}"/>
              </a:ext>
            </a:extLst>
          </p:cNvPr>
          <p:cNvGrpSpPr/>
          <p:nvPr/>
        </p:nvGrpSpPr>
        <p:grpSpPr>
          <a:xfrm>
            <a:off x="1546982" y="1478599"/>
            <a:ext cx="3762000" cy="3773163"/>
            <a:chOff x="1546982" y="1478599"/>
            <a:chExt cx="3762000" cy="3773163"/>
          </a:xfrm>
        </p:grpSpPr>
        <p:pic>
          <p:nvPicPr>
            <p:cNvPr id="14" name="Picture 13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id="{2809BDEA-9E3C-4B03-8E0B-5AE52A6A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982" y="1478599"/>
              <a:ext cx="3762000" cy="37731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0D2361-54F2-4DF7-93A7-1433DF1F7254}"/>
                </a:ext>
              </a:extLst>
            </p:cNvPr>
            <p:cNvSpPr/>
            <p:nvPr/>
          </p:nvSpPr>
          <p:spPr>
            <a:xfrm>
              <a:off x="1755893" y="4680684"/>
              <a:ext cx="1556003" cy="225454"/>
            </a:xfrm>
            <a:prstGeom prst="rect">
              <a:avLst/>
            </a:prstGeom>
            <a:solidFill>
              <a:srgbClr val="81A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5F7F3E-48F1-4B31-BC89-C0EF6FB40F57}"/>
              </a:ext>
            </a:extLst>
          </p:cNvPr>
          <p:cNvGrpSpPr/>
          <p:nvPr/>
        </p:nvGrpSpPr>
        <p:grpSpPr>
          <a:xfrm>
            <a:off x="4042446" y="3586206"/>
            <a:ext cx="2182141" cy="2279730"/>
            <a:chOff x="4000500" y="3762375"/>
            <a:chExt cx="2224086" cy="2279730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27317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7442</TotalTime>
  <Words>24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37</cp:revision>
  <dcterms:created xsi:type="dcterms:W3CDTF">2022-10-27T14:38:29Z</dcterms:created>
  <dcterms:modified xsi:type="dcterms:W3CDTF">2023-05-11T17:57:51Z</dcterms:modified>
</cp:coreProperties>
</file>