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handoutMasterIdLst>
    <p:handoutMasterId r:id="rId6"/>
  </p:handoutMasterIdLst>
  <p:sldIdLst>
    <p:sldId id="259" r:id="rId2"/>
    <p:sldId id="260" r:id="rId3"/>
    <p:sldId id="261" r:id="rId4"/>
    <p:sldId id="262" r:id="rId5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3" autoAdjust="0"/>
    <p:restoredTop sz="94660"/>
  </p:normalViewPr>
  <p:slideViewPr>
    <p:cSldViewPr snapToGrid="0">
      <p:cViewPr>
        <p:scale>
          <a:sx n="98" d="100"/>
          <a:sy n="98" d="100"/>
        </p:scale>
        <p:origin x="255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0E6C6D-FDE4-402E-9283-28A7EC2BFC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759D8B-038E-474E-8ECC-A6CC389E54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75F51-BB27-4005-958A-DAA24CE0AA89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07B3C4-429C-4BF0-BA56-E2D9F8622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BDA0B6-3823-4900-8092-7914E1D7F3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E97C9-715F-44E7-9DFE-1C4FADBC8F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724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ena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3369382-9E08-4730-BD0E-0B1984642F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EEC350-157E-4C32-B8F0-E1AC89AB046D}"/>
              </a:ext>
            </a:extLst>
          </p:cNvPr>
          <p:cNvSpPr txBox="1"/>
          <p:nvPr userDrawn="1"/>
        </p:nvSpPr>
        <p:spPr>
          <a:xfrm>
            <a:off x="476075" y="851946"/>
            <a:ext cx="590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effectLst/>
                <a:latin typeface="Oracle Sans Light" panose="020B0403020204020204" pitchFamily="34" charset="0"/>
                <a:cs typeface="Oracle Sans Light" panose="020B0403020204020204" pitchFamily="34" charset="0"/>
              </a:rPr>
              <a:t>Agora sou </a:t>
            </a:r>
            <a:r>
              <a:rPr lang="pt-BR" sz="3600" b="1" dirty="0">
                <a:solidFill>
                  <a:schemeClr val="bg1"/>
                </a:solidFill>
                <a:effectLst/>
                <a:latin typeface="Oracle Sans" panose="020B0503020204020204" pitchFamily="34" charset="0"/>
                <a:cs typeface="Oracle Sans" panose="020B0503020204020204" pitchFamily="34" charset="0"/>
              </a:rPr>
              <a:t>ONEHelper!</a:t>
            </a:r>
            <a:endParaRPr lang="pt-BR" sz="36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6" name="Imagem 5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3EB6912-A43F-4C84-9F94-D00B2BC669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8" y="243954"/>
            <a:ext cx="1525177" cy="476986"/>
          </a:xfrm>
          <a:prstGeom prst="rect">
            <a:avLst/>
          </a:prstGeom>
        </p:spPr>
      </p:pic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3566770D-E138-4739-B4E6-8EEC1B26D0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3832" y="1413881"/>
            <a:ext cx="2780425" cy="3370712"/>
          </a:xfrm>
          <a:custGeom>
            <a:avLst/>
            <a:gdLst>
              <a:gd name="connsiteX0" fmla="*/ 1523974 w 2780425"/>
              <a:gd name="connsiteY0" fmla="*/ 197 h 3370712"/>
              <a:gd name="connsiteX1" fmla="*/ 2432504 w 2780425"/>
              <a:gd name="connsiteY1" fmla="*/ 351887 h 3370712"/>
              <a:gd name="connsiteX2" fmla="*/ 2749016 w 2780425"/>
              <a:gd name="connsiteY2" fmla="*/ 1580758 h 3370712"/>
              <a:gd name="connsiteX3" fmla="*/ 2288669 w 2780425"/>
              <a:gd name="connsiteY3" fmla="*/ 2592971 h 3370712"/>
              <a:gd name="connsiteX4" fmla="*/ 1983869 w 2780425"/>
              <a:gd name="connsiteY4" fmla="*/ 3132721 h 3370712"/>
              <a:gd name="connsiteX5" fmla="*/ 1250066 w 2780425"/>
              <a:gd name="connsiteY5" fmla="*/ 3369886 h 3370712"/>
              <a:gd name="connsiteX6" fmla="*/ 320170 w 2780425"/>
              <a:gd name="connsiteY6" fmla="*/ 2783471 h 3370712"/>
              <a:gd name="connsiteX7" fmla="*/ 37565 w 2780425"/>
              <a:gd name="connsiteY7" fmla="*/ 1256209 h 3370712"/>
              <a:gd name="connsiteX8" fmla="*/ 1006844 w 2780425"/>
              <a:gd name="connsiteY8" fmla="*/ 97712 h 3370712"/>
              <a:gd name="connsiteX9" fmla="*/ 1523974 w 2780425"/>
              <a:gd name="connsiteY9" fmla="*/ 197 h 337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0425" h="3370712">
                <a:moveTo>
                  <a:pt x="1523974" y="197"/>
                </a:moveTo>
                <a:cubicBezTo>
                  <a:pt x="1837093" y="-4858"/>
                  <a:pt x="2173261" y="87110"/>
                  <a:pt x="2432504" y="351887"/>
                </a:cubicBezTo>
                <a:cubicBezTo>
                  <a:pt x="2618460" y="563010"/>
                  <a:pt x="2869258" y="1064835"/>
                  <a:pt x="2749016" y="1580758"/>
                </a:cubicBezTo>
                <a:cubicBezTo>
                  <a:pt x="2692235" y="1971205"/>
                  <a:pt x="2514152" y="2295841"/>
                  <a:pt x="2288669" y="2592971"/>
                </a:cubicBezTo>
                <a:cubicBezTo>
                  <a:pt x="2157969" y="2823057"/>
                  <a:pt x="2119928" y="3010644"/>
                  <a:pt x="1983869" y="3132721"/>
                </a:cubicBezTo>
                <a:cubicBezTo>
                  <a:pt x="1835110" y="3261149"/>
                  <a:pt x="1533138" y="3381891"/>
                  <a:pt x="1250066" y="3369886"/>
                </a:cubicBezTo>
                <a:cubicBezTo>
                  <a:pt x="775933" y="3349778"/>
                  <a:pt x="555062" y="3065901"/>
                  <a:pt x="320170" y="2783471"/>
                </a:cubicBezTo>
                <a:cubicBezTo>
                  <a:pt x="85278" y="2501042"/>
                  <a:pt x="-76881" y="1703835"/>
                  <a:pt x="37565" y="1256209"/>
                </a:cubicBezTo>
                <a:cubicBezTo>
                  <a:pt x="152011" y="808583"/>
                  <a:pt x="607688" y="248432"/>
                  <a:pt x="1006844" y="97712"/>
                </a:cubicBezTo>
                <a:cubicBezTo>
                  <a:pt x="1156528" y="41192"/>
                  <a:pt x="1336102" y="3231"/>
                  <a:pt x="1523974" y="19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220016-C50B-44DA-83BB-82390489AFEF}"/>
              </a:ext>
            </a:extLst>
          </p:cNvPr>
          <p:cNvGrpSpPr/>
          <p:nvPr userDrawn="1"/>
        </p:nvGrpSpPr>
        <p:grpSpPr>
          <a:xfrm>
            <a:off x="476075" y="2250378"/>
            <a:ext cx="3164900" cy="2094564"/>
            <a:chOff x="476075" y="2283629"/>
            <a:chExt cx="3164900" cy="209456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2896A80-FA76-421B-906D-8B91042F87C6}"/>
                </a:ext>
              </a:extLst>
            </p:cNvPr>
            <p:cNvSpPr txBox="1"/>
            <p:nvPr userDrawn="1"/>
          </p:nvSpPr>
          <p:spPr>
            <a:xfrm>
              <a:off x="476075" y="2283629"/>
              <a:ext cx="3164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0" i="0" dirty="0">
                  <a:solidFill>
                    <a:schemeClr val="bg1"/>
                  </a:solidFill>
                  <a:effectLst/>
                  <a:latin typeface="Oracle Sans" panose="020B0503020204020204" pitchFamily="34" charset="0"/>
                  <a:cs typeface="Oracle Sans" panose="020B0503020204020204" pitchFamily="34" charset="0"/>
                </a:rPr>
                <a:t>Apoiarei voluntariamente o desenvolvimento da próxima geração de alunos do programa.</a:t>
              </a:r>
              <a:endParaRPr lang="pt-BR" sz="20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10" name="CaixaDeTexto 7">
              <a:extLst>
                <a:ext uri="{FF2B5EF4-FFF2-40B4-BE49-F238E27FC236}">
                  <a16:creationId xmlns:a16="http://schemas.microsoft.com/office/drawing/2014/main" id="{A9D70420-72A5-4D9B-AFEC-5934C3A5C345}"/>
                </a:ext>
              </a:extLst>
            </p:cNvPr>
            <p:cNvSpPr txBox="1"/>
            <p:nvPr userDrawn="1"/>
          </p:nvSpPr>
          <p:spPr>
            <a:xfrm>
              <a:off x="476075" y="3978083"/>
              <a:ext cx="2283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0" dirty="0">
                  <a:solidFill>
                    <a:schemeClr val="bg1"/>
                  </a:solidFill>
                  <a:effectLst/>
                  <a:latin typeface="Oracle Sans" panose="020B0503020204020204" pitchFamily="34" charset="0"/>
                  <a:cs typeface="Oracle Sans" panose="020B0503020204020204" pitchFamily="34" charset="0"/>
                </a:rPr>
                <a:t>#SouONEHelper</a:t>
              </a:r>
              <a:endParaRPr lang="pt-BR" sz="20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96BAC4-C747-417B-B053-7588F98937F1}"/>
              </a:ext>
            </a:extLst>
          </p:cNvPr>
          <p:cNvGrpSpPr/>
          <p:nvPr userDrawn="1"/>
        </p:nvGrpSpPr>
        <p:grpSpPr>
          <a:xfrm>
            <a:off x="411688" y="5080201"/>
            <a:ext cx="5970236" cy="1379759"/>
            <a:chOff x="411688" y="5080201"/>
            <a:chExt cx="5970236" cy="1379759"/>
          </a:xfrm>
        </p:grpSpPr>
        <p:pic>
          <p:nvPicPr>
            <p:cNvPr id="13" name="Imagem 18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15370938-3507-4D48-968F-ADD31E2E1F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451" t="79069" r="2445" b="11298"/>
            <a:stretch/>
          </p:blipFill>
          <p:spPr>
            <a:xfrm>
              <a:off x="4123111" y="5080201"/>
              <a:ext cx="2258813" cy="381261"/>
            </a:xfrm>
            <a:prstGeom prst="rect">
              <a:avLst/>
            </a:prstGeom>
          </p:spPr>
        </p:pic>
        <p:pic>
          <p:nvPicPr>
            <p:cNvPr id="15" name="Imagem 18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D7BCB1D7-7240-4C0B-913D-1F2409C2C2B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451" t="79069" r="2445" b="11298"/>
            <a:stretch/>
          </p:blipFill>
          <p:spPr>
            <a:xfrm>
              <a:off x="411688" y="5532874"/>
              <a:ext cx="2258813" cy="927086"/>
            </a:xfrm>
            <a:prstGeom prst="rect">
              <a:avLst/>
            </a:prstGeom>
          </p:spPr>
        </p:pic>
        <p:pic>
          <p:nvPicPr>
            <p:cNvPr id="16" name="Imagem 18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065B8114-D970-45B9-82C5-B4A1453F4BC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2" t="80702" r="32768" b="5779"/>
            <a:stretch/>
          </p:blipFill>
          <p:spPr>
            <a:xfrm>
              <a:off x="1367443" y="5532874"/>
              <a:ext cx="4123113" cy="927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argus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Gráfico&#10;&#10;Descrição gerada automaticamente com confiança média">
            <a:extLst>
              <a:ext uri="{FF2B5EF4-FFF2-40B4-BE49-F238E27FC236}">
                <a16:creationId xmlns:a16="http://schemas.microsoft.com/office/drawing/2014/main" id="{E0105456-70C4-4EA0-83CB-CC3A2944B4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12" name="Imagem 11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C535593E-FD37-407A-8E20-14511630EA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8" y="243954"/>
            <a:ext cx="1525177" cy="47698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DFA5FCE-BF19-4EAF-90A3-F07AC32CD5D3}"/>
              </a:ext>
            </a:extLst>
          </p:cNvPr>
          <p:cNvSpPr txBox="1"/>
          <p:nvPr userDrawn="1"/>
        </p:nvSpPr>
        <p:spPr>
          <a:xfrm>
            <a:off x="476075" y="851946"/>
            <a:ext cx="590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effectLst/>
                <a:latin typeface="Oracle Sans Light" panose="020B0403020204020204" pitchFamily="34" charset="0"/>
                <a:cs typeface="Oracle Sans Light" panose="020B0403020204020204" pitchFamily="34" charset="0"/>
              </a:rPr>
              <a:t>Agora sou </a:t>
            </a:r>
            <a:r>
              <a:rPr lang="pt-BR" sz="3600" b="1" dirty="0">
                <a:solidFill>
                  <a:schemeClr val="bg1"/>
                </a:solidFill>
                <a:effectLst/>
                <a:latin typeface="Oracle Sans" panose="020B0503020204020204" pitchFamily="34" charset="0"/>
                <a:cs typeface="Oracle Sans" panose="020B0503020204020204" pitchFamily="34" charset="0"/>
              </a:rPr>
              <a:t>ONEHelper!</a:t>
            </a:r>
            <a:endParaRPr lang="pt-BR" sz="36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6E4BD46-74A4-44A5-AB82-66DDD1A1FA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31132" y="1585331"/>
            <a:ext cx="2780425" cy="3370712"/>
          </a:xfrm>
          <a:custGeom>
            <a:avLst/>
            <a:gdLst>
              <a:gd name="connsiteX0" fmla="*/ 1523974 w 2780425"/>
              <a:gd name="connsiteY0" fmla="*/ 197 h 3370712"/>
              <a:gd name="connsiteX1" fmla="*/ 2432504 w 2780425"/>
              <a:gd name="connsiteY1" fmla="*/ 351887 h 3370712"/>
              <a:gd name="connsiteX2" fmla="*/ 2749016 w 2780425"/>
              <a:gd name="connsiteY2" fmla="*/ 1580758 h 3370712"/>
              <a:gd name="connsiteX3" fmla="*/ 2288669 w 2780425"/>
              <a:gd name="connsiteY3" fmla="*/ 2592971 h 3370712"/>
              <a:gd name="connsiteX4" fmla="*/ 1983869 w 2780425"/>
              <a:gd name="connsiteY4" fmla="*/ 3132721 h 3370712"/>
              <a:gd name="connsiteX5" fmla="*/ 1250066 w 2780425"/>
              <a:gd name="connsiteY5" fmla="*/ 3369886 h 3370712"/>
              <a:gd name="connsiteX6" fmla="*/ 320170 w 2780425"/>
              <a:gd name="connsiteY6" fmla="*/ 2783471 h 3370712"/>
              <a:gd name="connsiteX7" fmla="*/ 37565 w 2780425"/>
              <a:gd name="connsiteY7" fmla="*/ 1256209 h 3370712"/>
              <a:gd name="connsiteX8" fmla="*/ 1006844 w 2780425"/>
              <a:gd name="connsiteY8" fmla="*/ 97712 h 3370712"/>
              <a:gd name="connsiteX9" fmla="*/ 1523974 w 2780425"/>
              <a:gd name="connsiteY9" fmla="*/ 197 h 337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0425" h="3370712">
                <a:moveTo>
                  <a:pt x="1523974" y="197"/>
                </a:moveTo>
                <a:cubicBezTo>
                  <a:pt x="1837093" y="-4858"/>
                  <a:pt x="2173261" y="87110"/>
                  <a:pt x="2432504" y="351887"/>
                </a:cubicBezTo>
                <a:cubicBezTo>
                  <a:pt x="2618460" y="563010"/>
                  <a:pt x="2869258" y="1064835"/>
                  <a:pt x="2749016" y="1580758"/>
                </a:cubicBezTo>
                <a:cubicBezTo>
                  <a:pt x="2692235" y="1971205"/>
                  <a:pt x="2514152" y="2295841"/>
                  <a:pt x="2288669" y="2592971"/>
                </a:cubicBezTo>
                <a:cubicBezTo>
                  <a:pt x="2157969" y="2823057"/>
                  <a:pt x="2119928" y="3010644"/>
                  <a:pt x="1983869" y="3132721"/>
                </a:cubicBezTo>
                <a:cubicBezTo>
                  <a:pt x="1835110" y="3261149"/>
                  <a:pt x="1533138" y="3381891"/>
                  <a:pt x="1250066" y="3369886"/>
                </a:cubicBezTo>
                <a:cubicBezTo>
                  <a:pt x="775933" y="3349778"/>
                  <a:pt x="555062" y="3065901"/>
                  <a:pt x="320170" y="2783471"/>
                </a:cubicBezTo>
                <a:cubicBezTo>
                  <a:pt x="85278" y="2501042"/>
                  <a:pt x="-76881" y="1703835"/>
                  <a:pt x="37565" y="1256209"/>
                </a:cubicBezTo>
                <a:cubicBezTo>
                  <a:pt x="152011" y="808583"/>
                  <a:pt x="607688" y="248432"/>
                  <a:pt x="1006844" y="97712"/>
                </a:cubicBezTo>
                <a:cubicBezTo>
                  <a:pt x="1156528" y="41192"/>
                  <a:pt x="1336102" y="3231"/>
                  <a:pt x="1523974" y="19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DBBF10-EF28-4385-A469-221034E9A1CD}"/>
              </a:ext>
            </a:extLst>
          </p:cNvPr>
          <p:cNvGrpSpPr/>
          <p:nvPr userDrawn="1"/>
        </p:nvGrpSpPr>
        <p:grpSpPr>
          <a:xfrm>
            <a:off x="411688" y="5080201"/>
            <a:ext cx="5970236" cy="1379759"/>
            <a:chOff x="411688" y="5080201"/>
            <a:chExt cx="5970236" cy="1379759"/>
          </a:xfrm>
        </p:grpSpPr>
        <p:pic>
          <p:nvPicPr>
            <p:cNvPr id="16" name="Imagem 18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F70EB0AB-666F-4E88-BE4B-741F6B1A3C6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451" t="79069" r="2445" b="11298"/>
            <a:stretch/>
          </p:blipFill>
          <p:spPr>
            <a:xfrm>
              <a:off x="4123111" y="5080201"/>
              <a:ext cx="2258813" cy="381261"/>
            </a:xfrm>
            <a:prstGeom prst="rect">
              <a:avLst/>
            </a:prstGeom>
          </p:spPr>
        </p:pic>
        <p:pic>
          <p:nvPicPr>
            <p:cNvPr id="17" name="Imagem 18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FC20F9B2-42C5-494B-A41E-E3D9EA5D0AE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451" t="79069" r="2445" b="11298"/>
            <a:stretch/>
          </p:blipFill>
          <p:spPr>
            <a:xfrm>
              <a:off x="411688" y="5532874"/>
              <a:ext cx="2258813" cy="927086"/>
            </a:xfrm>
            <a:prstGeom prst="rect">
              <a:avLst/>
            </a:prstGeom>
          </p:spPr>
        </p:pic>
        <p:pic>
          <p:nvPicPr>
            <p:cNvPr id="18" name="Imagem 18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19D1D6DD-44A3-4673-80BC-D6D06D7B83B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2" t="80702" r="32768" b="5779"/>
            <a:stretch/>
          </p:blipFill>
          <p:spPr>
            <a:xfrm>
              <a:off x="1367443" y="5532874"/>
              <a:ext cx="4123113" cy="92708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162C40-1183-44A1-B23C-1DD6CE2EC47D}"/>
              </a:ext>
            </a:extLst>
          </p:cNvPr>
          <p:cNvGrpSpPr/>
          <p:nvPr userDrawn="1"/>
        </p:nvGrpSpPr>
        <p:grpSpPr>
          <a:xfrm>
            <a:off x="476075" y="2250378"/>
            <a:ext cx="3164900" cy="2094564"/>
            <a:chOff x="476075" y="2283629"/>
            <a:chExt cx="3164900" cy="2094564"/>
          </a:xfrm>
        </p:grpSpPr>
        <p:sp>
          <p:nvSpPr>
            <p:cNvPr id="20" name="CaixaDeTexto 7">
              <a:extLst>
                <a:ext uri="{FF2B5EF4-FFF2-40B4-BE49-F238E27FC236}">
                  <a16:creationId xmlns:a16="http://schemas.microsoft.com/office/drawing/2014/main" id="{855C8F84-9E13-462D-8E46-C34DE91B4CED}"/>
                </a:ext>
              </a:extLst>
            </p:cNvPr>
            <p:cNvSpPr txBox="1"/>
            <p:nvPr userDrawn="1"/>
          </p:nvSpPr>
          <p:spPr>
            <a:xfrm>
              <a:off x="476075" y="2283629"/>
              <a:ext cx="3164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0" i="0" dirty="0">
                  <a:solidFill>
                    <a:schemeClr val="bg1"/>
                  </a:solidFill>
                  <a:effectLst/>
                  <a:latin typeface="Oracle Sans" panose="020B0503020204020204" pitchFamily="34" charset="0"/>
                  <a:cs typeface="Oracle Sans" panose="020B0503020204020204" pitchFamily="34" charset="0"/>
                </a:rPr>
                <a:t>Apoiarei voluntariamente o desenvolvimento da próxima geração de alunos do programa.</a:t>
              </a:r>
              <a:endParaRPr lang="pt-BR" sz="20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21" name="CaixaDeTexto 7">
              <a:extLst>
                <a:ext uri="{FF2B5EF4-FFF2-40B4-BE49-F238E27FC236}">
                  <a16:creationId xmlns:a16="http://schemas.microsoft.com/office/drawing/2014/main" id="{130C13EB-D5B4-4C6E-848B-F44ABA816AB7}"/>
                </a:ext>
              </a:extLst>
            </p:cNvPr>
            <p:cNvSpPr txBox="1"/>
            <p:nvPr userDrawn="1"/>
          </p:nvSpPr>
          <p:spPr>
            <a:xfrm>
              <a:off x="476075" y="3978083"/>
              <a:ext cx="2283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0" dirty="0">
                  <a:solidFill>
                    <a:schemeClr val="bg1"/>
                  </a:solidFill>
                  <a:effectLst/>
                  <a:latin typeface="Oracle Sans" panose="020B0503020204020204" pitchFamily="34" charset="0"/>
                  <a:cs typeface="Oracle Sans" panose="020B0503020204020204" pitchFamily="34" charset="0"/>
                </a:rPr>
                <a:t>#SouONEHelper</a:t>
              </a:r>
              <a:endParaRPr lang="pt-BR" sz="20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47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ptune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Gráfico&#10;&#10;Descrição gerada automaticamente">
            <a:extLst>
              <a:ext uri="{FF2B5EF4-FFF2-40B4-BE49-F238E27FC236}">
                <a16:creationId xmlns:a16="http://schemas.microsoft.com/office/drawing/2014/main" id="{2C74C0F0-378B-459B-83E6-859EF4B29E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17" name="Imagem 16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C59F59D9-572B-4740-A34A-4D433EB978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8" y="243954"/>
            <a:ext cx="1525177" cy="4769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348D511-97F5-4112-9664-823B6668893A}"/>
              </a:ext>
            </a:extLst>
          </p:cNvPr>
          <p:cNvSpPr txBox="1"/>
          <p:nvPr userDrawn="1"/>
        </p:nvSpPr>
        <p:spPr>
          <a:xfrm>
            <a:off x="476075" y="851946"/>
            <a:ext cx="590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effectLst/>
                <a:latin typeface="Oracle Sans Light" panose="020B0403020204020204" pitchFamily="34" charset="0"/>
                <a:cs typeface="Oracle Sans Light" panose="020B0403020204020204" pitchFamily="34" charset="0"/>
              </a:rPr>
              <a:t>Agora sou </a:t>
            </a:r>
            <a:r>
              <a:rPr lang="pt-BR" sz="3600" b="1" dirty="0">
                <a:solidFill>
                  <a:schemeClr val="bg1"/>
                </a:solidFill>
                <a:effectLst/>
                <a:latin typeface="Oracle Sans" panose="020B0503020204020204" pitchFamily="34" charset="0"/>
                <a:cs typeface="Oracle Sans" panose="020B0503020204020204" pitchFamily="34" charset="0"/>
              </a:rPr>
              <a:t>ONEHelper!</a:t>
            </a:r>
            <a:endParaRPr lang="pt-BR" sz="36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F2BE7997-6C84-4CFA-B228-22C4A83C0E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37482" y="1603883"/>
            <a:ext cx="2780425" cy="3370712"/>
          </a:xfrm>
          <a:custGeom>
            <a:avLst/>
            <a:gdLst>
              <a:gd name="connsiteX0" fmla="*/ 1523974 w 2780425"/>
              <a:gd name="connsiteY0" fmla="*/ 197 h 3370712"/>
              <a:gd name="connsiteX1" fmla="*/ 2432504 w 2780425"/>
              <a:gd name="connsiteY1" fmla="*/ 351887 h 3370712"/>
              <a:gd name="connsiteX2" fmla="*/ 2749016 w 2780425"/>
              <a:gd name="connsiteY2" fmla="*/ 1580758 h 3370712"/>
              <a:gd name="connsiteX3" fmla="*/ 2288669 w 2780425"/>
              <a:gd name="connsiteY3" fmla="*/ 2592971 h 3370712"/>
              <a:gd name="connsiteX4" fmla="*/ 1983869 w 2780425"/>
              <a:gd name="connsiteY4" fmla="*/ 3132721 h 3370712"/>
              <a:gd name="connsiteX5" fmla="*/ 1250066 w 2780425"/>
              <a:gd name="connsiteY5" fmla="*/ 3369886 h 3370712"/>
              <a:gd name="connsiteX6" fmla="*/ 320170 w 2780425"/>
              <a:gd name="connsiteY6" fmla="*/ 2783471 h 3370712"/>
              <a:gd name="connsiteX7" fmla="*/ 37565 w 2780425"/>
              <a:gd name="connsiteY7" fmla="*/ 1256209 h 3370712"/>
              <a:gd name="connsiteX8" fmla="*/ 1006844 w 2780425"/>
              <a:gd name="connsiteY8" fmla="*/ 97712 h 3370712"/>
              <a:gd name="connsiteX9" fmla="*/ 1523974 w 2780425"/>
              <a:gd name="connsiteY9" fmla="*/ 197 h 337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0425" h="3370712">
                <a:moveTo>
                  <a:pt x="1523974" y="197"/>
                </a:moveTo>
                <a:cubicBezTo>
                  <a:pt x="1837093" y="-4858"/>
                  <a:pt x="2173261" y="87110"/>
                  <a:pt x="2432504" y="351887"/>
                </a:cubicBezTo>
                <a:cubicBezTo>
                  <a:pt x="2618460" y="563010"/>
                  <a:pt x="2869258" y="1064835"/>
                  <a:pt x="2749016" y="1580758"/>
                </a:cubicBezTo>
                <a:cubicBezTo>
                  <a:pt x="2692235" y="1971205"/>
                  <a:pt x="2514152" y="2295841"/>
                  <a:pt x="2288669" y="2592971"/>
                </a:cubicBezTo>
                <a:cubicBezTo>
                  <a:pt x="2157969" y="2823057"/>
                  <a:pt x="2119928" y="3010644"/>
                  <a:pt x="1983869" y="3132721"/>
                </a:cubicBezTo>
                <a:cubicBezTo>
                  <a:pt x="1835110" y="3261149"/>
                  <a:pt x="1533138" y="3381891"/>
                  <a:pt x="1250066" y="3369886"/>
                </a:cubicBezTo>
                <a:cubicBezTo>
                  <a:pt x="775933" y="3349778"/>
                  <a:pt x="555062" y="3065901"/>
                  <a:pt x="320170" y="2783471"/>
                </a:cubicBezTo>
                <a:cubicBezTo>
                  <a:pt x="85278" y="2501042"/>
                  <a:pt x="-76881" y="1703835"/>
                  <a:pt x="37565" y="1256209"/>
                </a:cubicBezTo>
                <a:cubicBezTo>
                  <a:pt x="152011" y="808583"/>
                  <a:pt x="607688" y="248432"/>
                  <a:pt x="1006844" y="97712"/>
                </a:cubicBezTo>
                <a:cubicBezTo>
                  <a:pt x="1156528" y="41192"/>
                  <a:pt x="1336102" y="3231"/>
                  <a:pt x="1523974" y="19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AC8E5D-8915-4424-ADED-A72C4C7C60EC}"/>
              </a:ext>
            </a:extLst>
          </p:cNvPr>
          <p:cNvGrpSpPr/>
          <p:nvPr userDrawn="1"/>
        </p:nvGrpSpPr>
        <p:grpSpPr>
          <a:xfrm>
            <a:off x="411688" y="5080201"/>
            <a:ext cx="5970236" cy="1379759"/>
            <a:chOff x="411688" y="5080201"/>
            <a:chExt cx="5970236" cy="1379759"/>
          </a:xfrm>
        </p:grpSpPr>
        <p:pic>
          <p:nvPicPr>
            <p:cNvPr id="13" name="Imagem 18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D4BF0B44-E27F-489D-AAC7-952C461AFE4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451" t="79069" r="2445" b="11298"/>
            <a:stretch/>
          </p:blipFill>
          <p:spPr>
            <a:xfrm>
              <a:off x="4123111" y="5080201"/>
              <a:ext cx="2258813" cy="381261"/>
            </a:xfrm>
            <a:prstGeom prst="rect">
              <a:avLst/>
            </a:prstGeom>
          </p:spPr>
        </p:pic>
        <p:pic>
          <p:nvPicPr>
            <p:cNvPr id="15" name="Imagem 18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C54D77EC-0DD2-44DF-9E54-7368F743ABC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451" t="79069" r="2445" b="11298"/>
            <a:stretch/>
          </p:blipFill>
          <p:spPr>
            <a:xfrm>
              <a:off x="411688" y="5532874"/>
              <a:ext cx="2258813" cy="927086"/>
            </a:xfrm>
            <a:prstGeom prst="rect">
              <a:avLst/>
            </a:prstGeom>
          </p:spPr>
        </p:pic>
        <p:pic>
          <p:nvPicPr>
            <p:cNvPr id="14" name="Imagem 18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6680DAAF-5CA7-4229-BBFE-B3E4FE3FFD4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2" t="80702" r="32768" b="5779"/>
            <a:stretch/>
          </p:blipFill>
          <p:spPr>
            <a:xfrm>
              <a:off x="1367443" y="5532874"/>
              <a:ext cx="4123113" cy="92708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1E58C6-D961-450B-93AA-8F2B8C6B84FF}"/>
              </a:ext>
            </a:extLst>
          </p:cNvPr>
          <p:cNvGrpSpPr/>
          <p:nvPr userDrawn="1"/>
        </p:nvGrpSpPr>
        <p:grpSpPr>
          <a:xfrm>
            <a:off x="476075" y="2250378"/>
            <a:ext cx="3164900" cy="2094564"/>
            <a:chOff x="476075" y="2283629"/>
            <a:chExt cx="3164900" cy="2094564"/>
          </a:xfrm>
        </p:grpSpPr>
        <p:sp>
          <p:nvSpPr>
            <p:cNvPr id="18" name="CaixaDeTexto 7">
              <a:extLst>
                <a:ext uri="{FF2B5EF4-FFF2-40B4-BE49-F238E27FC236}">
                  <a16:creationId xmlns:a16="http://schemas.microsoft.com/office/drawing/2014/main" id="{2F6ADBB2-D580-4E5E-A5EB-243E437B09E4}"/>
                </a:ext>
              </a:extLst>
            </p:cNvPr>
            <p:cNvSpPr txBox="1"/>
            <p:nvPr userDrawn="1"/>
          </p:nvSpPr>
          <p:spPr>
            <a:xfrm>
              <a:off x="476075" y="2283629"/>
              <a:ext cx="3164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0" i="0" dirty="0">
                  <a:solidFill>
                    <a:schemeClr val="bg1"/>
                  </a:solidFill>
                  <a:effectLst/>
                  <a:latin typeface="Oracle Sans" panose="020B0503020204020204" pitchFamily="34" charset="0"/>
                  <a:cs typeface="Oracle Sans" panose="020B0503020204020204" pitchFamily="34" charset="0"/>
                </a:rPr>
                <a:t>Apoiarei voluntariamente o desenvolvimento da próxima geração de alunos do programa.</a:t>
              </a:r>
              <a:endParaRPr lang="pt-BR" sz="20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20" name="CaixaDeTexto 7">
              <a:extLst>
                <a:ext uri="{FF2B5EF4-FFF2-40B4-BE49-F238E27FC236}">
                  <a16:creationId xmlns:a16="http://schemas.microsoft.com/office/drawing/2014/main" id="{E8A6193B-25CD-4ECB-B97B-DC43A59A79D7}"/>
                </a:ext>
              </a:extLst>
            </p:cNvPr>
            <p:cNvSpPr txBox="1"/>
            <p:nvPr userDrawn="1"/>
          </p:nvSpPr>
          <p:spPr>
            <a:xfrm>
              <a:off x="476075" y="3978083"/>
              <a:ext cx="2283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0" dirty="0">
                  <a:solidFill>
                    <a:schemeClr val="bg1"/>
                  </a:solidFill>
                  <a:effectLst/>
                  <a:latin typeface="Oracle Sans" panose="020B0503020204020204" pitchFamily="34" charset="0"/>
                  <a:cs typeface="Oracle Sans" panose="020B0503020204020204" pitchFamily="34" charset="0"/>
                </a:rPr>
                <a:t>#SouONEHelper</a:t>
              </a:r>
              <a:endParaRPr lang="pt-BR" sz="20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99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ena E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45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argus E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22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ptune E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25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9" r:id="rId2"/>
    <p:sldLayoutId id="2147483688" r:id="rId3"/>
    <p:sldLayoutId id="2147483690" r:id="rId4"/>
    <p:sldLayoutId id="2147483691" r:id="rId5"/>
    <p:sldLayoutId id="2147483692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54315"/>
            <a:ext cx="6858000" cy="6912315"/>
          </a:xfrm>
          <a:prstGeom prst="rect">
            <a:avLst/>
          </a:prstGeom>
          <a:solidFill>
            <a:srgbClr val="DA8A40"/>
          </a:solidFill>
          <a:ln>
            <a:solidFill>
              <a:srgbClr val="DA8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33412" y="5696605"/>
            <a:ext cx="5817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tirar um print da tela e postar em suas redes sociais usando: </a:t>
            </a:r>
            <a:r>
              <a:rPr lang="pt-B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#SouONEHelper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1FE685-B3E1-41F7-A7AA-E5CE3D2F1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6282"/>
            <a:ext cx="3352800" cy="70798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C5A2032-EF04-4C2B-9620-E1BFADD7A7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7" t="16765" r="27484" b="7737"/>
          <a:stretch/>
        </p:blipFill>
        <p:spPr>
          <a:xfrm>
            <a:off x="1456006" y="1439596"/>
            <a:ext cx="3945987" cy="3984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oup 5">
            <a:extLst>
              <a:ext uri="{FF2B5EF4-FFF2-40B4-BE49-F238E27FC236}">
                <a16:creationId xmlns:a16="http://schemas.microsoft.com/office/drawing/2014/main" id="{DB9A6CB5-89BE-4687-8D27-E7DC51FC6E4D}"/>
              </a:ext>
            </a:extLst>
          </p:cNvPr>
          <p:cNvGrpSpPr/>
          <p:nvPr/>
        </p:nvGrpSpPr>
        <p:grpSpPr>
          <a:xfrm>
            <a:off x="4018327" y="2877425"/>
            <a:ext cx="2244097" cy="3070180"/>
            <a:chOff x="4000500" y="3762375"/>
            <a:chExt cx="2450634" cy="2195840"/>
          </a:xfrm>
        </p:grpSpPr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27758FE3-86C8-473A-BDFE-19579973C487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nector: Elbow 11">
              <a:extLst>
                <a:ext uri="{FF2B5EF4-FFF2-40B4-BE49-F238E27FC236}">
                  <a16:creationId xmlns:a16="http://schemas.microsoft.com/office/drawing/2014/main" id="{E279BB44-A53A-49AB-BEA9-B4163F6F798F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638675" y="4014788"/>
              <a:ext cx="1812459" cy="1943427"/>
            </a:xfrm>
            <a:prstGeom prst="bentConnector3">
              <a:avLst>
                <a:gd name="adj1" fmla="val 112613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1ACBEA41-060E-44BF-9973-108F5A516E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31822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D9B424B9-D118-4CE8-9FDC-DE40012626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8624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CE8059C0-855A-428C-A780-98AAC4014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87354363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7888</TotalTime>
  <Words>27</Words>
  <Application>Microsoft Office PowerPoint</Application>
  <PresentationFormat>Custom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Oracle Sans</vt:lpstr>
      <vt:lpstr>Oracle Sans Light</vt:lpstr>
      <vt:lpstr>1_1200x627</vt:lpstr>
      <vt:lpstr>PowerPoint Presentation</vt:lpstr>
      <vt:lpstr>PowerPoint Presentation</vt:lpstr>
      <vt:lpstr>PowerPoint Presentation</vt:lpstr>
      <vt:lpstr>PowerPoint Presentation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Heloisa Silva</cp:lastModifiedBy>
  <cp:revision>51</cp:revision>
  <dcterms:created xsi:type="dcterms:W3CDTF">2022-10-27T14:38:29Z</dcterms:created>
  <dcterms:modified xsi:type="dcterms:W3CDTF">2023-05-12T15:17:40Z</dcterms:modified>
</cp:coreProperties>
</file>