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" y="0"/>
            <a:ext cx="6856214" cy="6857999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374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#SouDevEmFormaçãoONEG4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656DE9-DD2B-4772-84CC-87B5DB2698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4" t="22346" r="23333" b="9753"/>
          <a:stretch/>
        </p:blipFill>
        <p:spPr>
          <a:xfrm>
            <a:off x="1547812" y="1668176"/>
            <a:ext cx="3762375" cy="37487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F4DF26A-0CD3-4777-BA57-CC81EB9AC32D}"/>
              </a:ext>
            </a:extLst>
          </p:cNvPr>
          <p:cNvGrpSpPr/>
          <p:nvPr/>
        </p:nvGrpSpPr>
        <p:grpSpPr>
          <a:xfrm>
            <a:off x="4000500" y="3762375"/>
            <a:ext cx="2224087" cy="2303562"/>
            <a:chOff x="4000500" y="3762375"/>
            <a:chExt cx="2224087" cy="2303562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51149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#SouDevEmFormaçãoONEG4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7432</TotalTime>
  <Words>29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32</cp:revision>
  <dcterms:created xsi:type="dcterms:W3CDTF">2022-10-27T14:38:29Z</dcterms:created>
  <dcterms:modified xsi:type="dcterms:W3CDTF">2022-12-08T21:10:31Z</dcterms:modified>
</cp:coreProperties>
</file>