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87" r:id="rId3"/>
    <p:sldId id="295" r:id="rId4"/>
    <p:sldId id="291" r:id="rId5"/>
    <p:sldId id="294" r:id="rId6"/>
    <p:sldId id="290" r:id="rId7"/>
  </p:sldIdLst>
  <p:sldSz cx="9144000" cy="6858000" type="screen4x3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Calibri Light" pitchFamily="34" charset="0"/>
      <p:regular r:id="rId12"/>
      <p:italic r:id="rId13"/>
    </p:embeddedFont>
    <p:embeddedFont>
      <p:font typeface="함초롬돋움" pitchFamily="18" charset="-127"/>
      <p:regular r:id="rId14"/>
      <p:bold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AB8E2"/>
    <a:srgbClr val="69A4D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4288" y="6483711"/>
            <a:ext cx="1889924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B73F-C573-481B-BCBF-474CE5A8A4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2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B8E2"/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74187" y="4694287"/>
            <a:ext cx="3933155" cy="1271507"/>
          </a:xfrm>
        </p:spPr>
        <p:txBody>
          <a:bodyPr>
            <a:noAutofit/>
          </a:bodyPr>
          <a:lstStyle/>
          <a:p>
            <a:pPr algn="r"/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       </a:t>
            </a:r>
            <a:r>
              <a:rPr lang="ko-KR" altLang="en-US" sz="2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권민상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조현우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지창은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9" t="20279" b="21052"/>
          <a:stretch/>
        </p:blipFill>
        <p:spPr>
          <a:xfrm>
            <a:off x="6572827" y="4101936"/>
            <a:ext cx="1991846" cy="3918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8" r="49305" b="22227"/>
          <a:stretch/>
        </p:blipFill>
        <p:spPr>
          <a:xfrm>
            <a:off x="6400839" y="3710049"/>
            <a:ext cx="2201934" cy="391887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792273" y="1041400"/>
            <a:ext cx="7772400" cy="2387600"/>
          </a:xfrm>
        </p:spPr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정신건강 개선을 위한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기능 개발</a:t>
            </a:r>
          </a:p>
        </p:txBody>
      </p:sp>
    </p:spTree>
    <p:extLst>
      <p:ext uri="{BB962C8B-B14F-4D97-AF65-F5344CB8AC3E}">
        <p14:creationId xmlns:p14="http://schemas.microsoft.com/office/powerpoint/2010/main" val="37570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"/>
    </mc:Choice>
    <mc:Fallback xmlns="">
      <p:transition spd="slow" advTm="22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873569"/>
            <a:ext cx="7886700" cy="50758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필요성 및 목표</a:t>
            </a:r>
            <a:endParaRPr lang="en-US" altLang="ko-KR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내용 및 일정</a:t>
            </a:r>
            <a:endParaRPr lang="en-US" altLang="ko-KR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방법</a:t>
            </a:r>
            <a:endParaRPr lang="en-US" altLang="ko-KR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기대효과 및 활용방안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358900"/>
            <a:ext cx="2168434" cy="83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2"/>
    </mc:Choice>
    <mc:Fallback xmlns="">
      <p:transition spd="slow" advTm="33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5384" y="338492"/>
            <a:ext cx="7886700" cy="1325563"/>
          </a:xfrm>
        </p:spPr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필요성 및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69" y="4406235"/>
            <a:ext cx="9014462" cy="14451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간단하게 자신의 뇌파를 측정하여 </a:t>
            </a:r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현재의 스트레스 상태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 정신 건강을 관리 할 수 있도록 함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075227" y="1395974"/>
            <a:ext cx="7370503" cy="14214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정신 건강 문제에 대한 관심이 증가하면서</a:t>
            </a:r>
            <a:endParaRPr lang="en-US" altLang="ko-KR" sz="25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쉽게 관리하고자 하는 요구가 생겨남</a:t>
            </a:r>
            <a:r>
              <a:rPr lang="en-US" altLang="ko-KR" sz="25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5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664" y="1358900"/>
            <a:ext cx="1221971" cy="6317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필요성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890356" y="3069890"/>
            <a:ext cx="1620982" cy="915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2016" y="347370"/>
            <a:ext cx="7886700" cy="1325563"/>
          </a:xfrm>
        </p:spPr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내용 및 일정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349829"/>
            <a:ext cx="5172891" cy="9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63DDC4C-EAC1-4251-A51C-29DC12BFF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42435"/>
              </p:ext>
            </p:extLst>
          </p:nvPr>
        </p:nvGraphicFramePr>
        <p:xfrm>
          <a:off x="292963" y="1608340"/>
          <a:ext cx="8406417" cy="5028076"/>
        </p:xfrm>
        <a:graphic>
          <a:graphicData uri="http://schemas.openxmlformats.org/drawingml/2006/table">
            <a:tbl>
              <a:tblPr/>
              <a:tblGrid>
                <a:gridCol w="2415917">
                  <a:extLst>
                    <a:ext uri="{9D8B030D-6E8A-4147-A177-3AD203B41FA5}">
                      <a16:colId xmlns:a16="http://schemas.microsoft.com/office/drawing/2014/main" xmlns="" val="534103349"/>
                    </a:ext>
                  </a:extLst>
                </a:gridCol>
                <a:gridCol w="1366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2616654619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1946259188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2224033110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288312437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4159573588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225883063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2619363409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1353301511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3725753501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3515663274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4010679734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103561902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1982713979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4154038128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3164448548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xmlns="" val="1683639260"/>
                    </a:ext>
                  </a:extLst>
                </a:gridCol>
              </a:tblGrid>
              <a:tr h="43778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수행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 진 일 정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주간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1196909"/>
                  </a:ext>
                </a:extLst>
              </a:tr>
              <a:tr h="367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9380319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1299742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 구조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지창은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권민상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987709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통신 알고리즘 개발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조현우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165928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디자인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조현우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지창은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322017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개발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조현우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589499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5889636"/>
                  </a:ext>
                </a:extLst>
              </a:tr>
              <a:tr h="6494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머신러닝을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이용한 데이터 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선택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•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3741468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Test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93513"/>
                  </a:ext>
                </a:extLst>
              </a:tr>
              <a:tr h="33669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특허 출원</a:t>
                      </a:r>
                      <a:r>
                        <a:rPr lang="en-US" altLang="ko-KR" sz="1600" b="1" kern="0" spc="0" baseline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b="1" kern="0" spc="0" baseline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및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SW</a:t>
                      </a:r>
                      <a:r>
                        <a:rPr lang="en-US" altLang="ko-KR" sz="1600" b="1" kern="0" spc="0" baseline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b="1" kern="0" spc="0" baseline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등록</a:t>
                      </a: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3933093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논문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10"/>
    </mc:Choice>
    <mc:Fallback xmlns="">
      <p:transition spd="slow" advTm="704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0" y="1341120"/>
            <a:ext cx="5529943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69DA5E8-851C-453F-837F-6C4948565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88276"/>
              </p:ext>
            </p:extLst>
          </p:nvPr>
        </p:nvGraphicFramePr>
        <p:xfrm>
          <a:off x="628650" y="1613363"/>
          <a:ext cx="7735174" cy="4692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546">
                  <a:extLst>
                    <a:ext uri="{9D8B030D-6E8A-4147-A177-3AD203B41FA5}">
                      <a16:colId xmlns:a16="http://schemas.microsoft.com/office/drawing/2014/main" xmlns="" val="84083964"/>
                    </a:ext>
                  </a:extLst>
                </a:gridCol>
                <a:gridCol w="6382628">
                  <a:extLst>
                    <a:ext uri="{9D8B030D-6E8A-4147-A177-3AD203B41FA5}">
                      <a16:colId xmlns:a16="http://schemas.microsoft.com/office/drawing/2014/main" xmlns="" val="376304436"/>
                    </a:ext>
                  </a:extLst>
                </a:gridCol>
              </a:tblGrid>
              <a:tr h="51394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Visual Studio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2301977"/>
                  </a:ext>
                </a:extLst>
              </a:tr>
              <a:tr h="51394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C++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2437955"/>
                  </a:ext>
                </a:extLst>
              </a:tr>
              <a:tr h="51394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PC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6682474"/>
                  </a:ext>
                </a:extLst>
              </a:tr>
              <a:tr h="51394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디바이스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뇌파측정기기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9422999"/>
                  </a:ext>
                </a:extLst>
              </a:tr>
              <a:tr h="263678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230347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64A5EAB-008B-4211-8FBE-EA8080E0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69" y="3702735"/>
            <a:ext cx="4019514" cy="25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4"/>
    </mc:Choice>
    <mc:Fallback xmlns="">
      <p:transition spd="slow" advTm="1776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619772" y="3384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기대효과 및 활용 방안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0" y="1314994"/>
            <a:ext cx="6191794" cy="43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B54274-028F-4BEF-ABF6-DFB568AB3CDF}"/>
              </a:ext>
            </a:extLst>
          </p:cNvPr>
          <p:cNvSpPr txBox="1"/>
          <p:nvPr/>
        </p:nvSpPr>
        <p:spPr>
          <a:xfrm>
            <a:off x="865632" y="2068706"/>
            <a:ext cx="7168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측정 데이터를 분석하여 정신 질환을 초기에 진단 할 수 있음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130815-B04D-402A-9F49-364564004053}"/>
              </a:ext>
            </a:extLst>
          </p:cNvPr>
          <p:cNvSpPr txBox="1"/>
          <p:nvPr/>
        </p:nvSpPr>
        <p:spPr>
          <a:xfrm>
            <a:off x="865632" y="3427464"/>
            <a:ext cx="7497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현재 자신의 정신 건강 상태에 대해 알 수 있어 그에 따른 관리를 할 수 있게 함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303D60-ACE2-4977-8195-14D4D78CFA25}"/>
              </a:ext>
            </a:extLst>
          </p:cNvPr>
          <p:cNvSpPr txBox="1"/>
          <p:nvPr/>
        </p:nvSpPr>
        <p:spPr>
          <a:xfrm>
            <a:off x="865632" y="4786222"/>
            <a:ext cx="7168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사용자의 데이터 수집을 통해 정신 건강 관련 연구에 도움을 줌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41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169</Words>
  <Application>Microsoft Office PowerPoint</Application>
  <PresentationFormat>화면 슬라이드 쇼(4:3)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Calibri</vt:lpstr>
      <vt:lpstr>Calibri Light</vt:lpstr>
      <vt:lpstr>함초롬돋움</vt:lpstr>
      <vt:lpstr>맑은 고딕</vt:lpstr>
      <vt:lpstr>Office 테마</vt:lpstr>
      <vt:lpstr>정신건강 개선을 위한 서비스 기능 개발</vt:lpstr>
      <vt:lpstr>목차</vt:lpstr>
      <vt:lpstr>프로젝트 필요성 및 목표</vt:lpstr>
      <vt:lpstr>수행 내용 및 일정</vt:lpstr>
      <vt:lpstr>수행 방법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가시광 통신 기반의 실내 측위 및 안내 시스템 개발</dc:title>
  <dc:creator>이승혁;이규동;김한영</dc:creator>
  <cp:lastModifiedBy>Windows 사용자</cp:lastModifiedBy>
  <cp:revision>177</cp:revision>
  <dcterms:created xsi:type="dcterms:W3CDTF">2017-09-13T09:47:32Z</dcterms:created>
  <dcterms:modified xsi:type="dcterms:W3CDTF">2019-03-31T20:15:59Z</dcterms:modified>
</cp:coreProperties>
</file>