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9" r:id="rId2"/>
    <p:sldId id="259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  <a:srgbClr val="4B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264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DE33-ED64-0140-9249-3C35B052A92B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5E66-3EAE-7343-A695-827FAE3584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6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519" y="2252592"/>
            <a:ext cx="55143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시장에 대한 정보를 한눈에 볼 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300" dirty="0" smtClean="0"/>
              <a:t>있는</a:t>
            </a:r>
            <a:r>
              <a:rPr lang="en-US" altLang="ko-KR" sz="2300" dirty="0"/>
              <a:t> </a:t>
            </a:r>
            <a:r>
              <a:rPr lang="ko-KR" altLang="en-US" sz="2400" dirty="0" smtClean="0"/>
              <a:t>제대로 된 서비스가 제공되고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있지 않다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전통시장의 활성화를 위해 현재에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발맞춘 서비스가 요구된다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53" y="1508288"/>
            <a:ext cx="5261418" cy="4251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11">
            <a:off x="6085758" y="2910981"/>
            <a:ext cx="4250042" cy="3454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C05E00-237A-4869-863C-9842C8EDFBB7}"/>
              </a:ext>
            </a:extLst>
          </p:cNvPr>
          <p:cNvSpPr txBox="1"/>
          <p:nvPr/>
        </p:nvSpPr>
        <p:spPr>
          <a:xfrm>
            <a:off x="649519" y="1375181"/>
            <a:ext cx="1699194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smtClean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필요성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6847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C05E00-237A-4869-863C-9842C8EDFBB7}"/>
              </a:ext>
            </a:extLst>
          </p:cNvPr>
          <p:cNvSpPr txBox="1"/>
          <p:nvPr/>
        </p:nvSpPr>
        <p:spPr>
          <a:xfrm>
            <a:off x="609666" y="1218143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60" y="2185569"/>
            <a:ext cx="2610098" cy="377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52" y="2185569"/>
            <a:ext cx="2610098" cy="377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2185568"/>
            <a:ext cx="2610099" cy="377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7" y="2185568"/>
            <a:ext cx="2610099" cy="377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00219" y="6035721"/>
            <a:ext cx="23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>
                <a:latin typeface="+mn-ea"/>
              </a:rPr>
              <a:t>▲</a:t>
            </a:r>
            <a:r>
              <a:rPr lang="ko-KR" altLang="en-US" b="1" dirty="0" err="1" smtClean="0">
                <a:latin typeface="+mn-ea"/>
              </a:rPr>
              <a:t>메인화면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2212" y="6035721"/>
            <a:ext cx="23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>
                <a:latin typeface="+mn-ea"/>
              </a:rPr>
              <a:t>▲</a:t>
            </a:r>
            <a:r>
              <a:rPr lang="ko-KR" altLang="en-US" b="1" dirty="0" smtClean="0">
                <a:latin typeface="+mn-ea"/>
              </a:rPr>
              <a:t>선택시장 정보안내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4205" y="6035721"/>
            <a:ext cx="239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>
                <a:latin typeface="+mn-ea"/>
              </a:rPr>
              <a:t>▲</a:t>
            </a:r>
            <a:r>
              <a:rPr lang="ko-KR" altLang="en-US" b="1" dirty="0" smtClean="0">
                <a:latin typeface="+mn-ea"/>
              </a:rPr>
              <a:t>사용자 정보기반 추천 서비스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66198" y="6035721"/>
            <a:ext cx="23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>
                <a:latin typeface="+mn-ea"/>
              </a:rPr>
              <a:t>▲</a:t>
            </a:r>
            <a:r>
              <a:rPr lang="ko-KR" altLang="en-US" b="1" dirty="0" err="1" smtClean="0">
                <a:latin typeface="+mn-ea"/>
              </a:rPr>
              <a:t>어플</a:t>
            </a:r>
            <a:r>
              <a:rPr lang="ko-KR" altLang="en-US" b="1" dirty="0" smtClean="0">
                <a:latin typeface="+mn-ea"/>
              </a:rPr>
              <a:t> 내 게임화면</a:t>
            </a:r>
            <a:endParaRPr lang="ko-KR" altLang="en-US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734" y="2523737"/>
            <a:ext cx="8202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 정보 제공을 통한 편리한 시장 이용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 전통시장 </a:t>
            </a:r>
            <a:r>
              <a:rPr lang="ko-KR" altLang="en-US" sz="2800" dirty="0"/>
              <a:t>활성화</a:t>
            </a:r>
            <a:r>
              <a:rPr lang="en-US" altLang="ko-KR" sz="2800" dirty="0"/>
              <a:t>(</a:t>
            </a:r>
            <a:r>
              <a:rPr lang="ko-KR" altLang="en-US" sz="2800" dirty="0"/>
              <a:t>지역경제 활성화</a:t>
            </a:r>
            <a:r>
              <a:rPr lang="en-US" altLang="ko-KR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 시장에 </a:t>
            </a:r>
            <a:r>
              <a:rPr lang="ko-KR" altLang="en-US" sz="2800" dirty="0"/>
              <a:t>대한 인식 </a:t>
            </a:r>
            <a:r>
              <a:rPr lang="ko-KR" altLang="en-US" sz="2800" dirty="0" smtClean="0"/>
              <a:t>개선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/>
              <a:t> 시장이용 </a:t>
            </a:r>
            <a:r>
              <a:rPr lang="ko-KR" altLang="en-US" sz="2800" dirty="0"/>
              <a:t>연령대의 </a:t>
            </a:r>
            <a:r>
              <a:rPr lang="ko-KR" altLang="en-US" sz="2800" dirty="0" smtClean="0"/>
              <a:t>확장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시장 </a:t>
            </a:r>
            <a:r>
              <a:rPr lang="ko-KR" altLang="en-US" sz="2800" dirty="0"/>
              <a:t>상인들의 빠른 피드백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C05E00-237A-4869-863C-9842C8EDFBB7}"/>
              </a:ext>
            </a:extLst>
          </p:cNvPr>
          <p:cNvSpPr txBox="1"/>
          <p:nvPr/>
        </p:nvSpPr>
        <p:spPr>
          <a:xfrm>
            <a:off x="563946" y="1550846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865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84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55</cp:revision>
  <dcterms:created xsi:type="dcterms:W3CDTF">2017-02-07T06:30:44Z</dcterms:created>
  <dcterms:modified xsi:type="dcterms:W3CDTF">2019-04-01T13:49:23Z</dcterms:modified>
  <cp:version>1000.0000.01</cp:version>
</cp:coreProperties>
</file>