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2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0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4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8552-0C2B-4944-B03E-95E5C8B211B2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8E85-B4AC-4685-83EE-4AA0B63C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3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8981040"/>
            <a:ext cx="6858000" cy="900542"/>
            <a:chOff x="-1" y="8981040"/>
            <a:chExt cx="6858000" cy="900542"/>
          </a:xfrm>
        </p:grpSpPr>
        <p:sp>
          <p:nvSpPr>
            <p:cNvPr id="4" name="직사각형 3"/>
            <p:cNvSpPr/>
            <p:nvPr/>
          </p:nvSpPr>
          <p:spPr>
            <a:xfrm>
              <a:off x="-1" y="8981040"/>
              <a:ext cx="6858000" cy="9005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flipH="1">
              <a:off x="1746544" y="9056554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47369" y="9062803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74423" y="9062803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위쪽 화살표 10"/>
            <p:cNvSpPr/>
            <p:nvPr/>
          </p:nvSpPr>
          <p:spPr>
            <a:xfrm>
              <a:off x="633543" y="9137753"/>
              <a:ext cx="674557" cy="587116"/>
            </a:xfrm>
            <a:prstGeom prst="upArrow">
              <a:avLst>
                <a:gd name="adj1" fmla="val 50000"/>
                <a:gd name="adj2" fmla="val 678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776743" y="9132756"/>
              <a:ext cx="524655" cy="652073"/>
              <a:chOff x="1371611" y="2598295"/>
              <a:chExt cx="524655" cy="652073"/>
            </a:xfrm>
            <a:solidFill>
              <a:schemeClr val="bg1"/>
            </a:solidFill>
          </p:grpSpPr>
          <p:sp>
            <p:nvSpPr>
              <p:cNvPr id="13" name="이등변 삼각형 12"/>
              <p:cNvSpPr/>
              <p:nvPr/>
            </p:nvSpPr>
            <p:spPr>
              <a:xfrm>
                <a:off x="1371611" y="2755693"/>
                <a:ext cx="524655" cy="4946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431570" y="2598295"/>
                <a:ext cx="404735" cy="4047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번개 15"/>
            <p:cNvSpPr/>
            <p:nvPr/>
          </p:nvSpPr>
          <p:spPr>
            <a:xfrm>
              <a:off x="2330253" y="9143872"/>
              <a:ext cx="719640" cy="725774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972014" y="9132756"/>
              <a:ext cx="750267" cy="559631"/>
              <a:chOff x="1079292" y="6775554"/>
              <a:chExt cx="750267" cy="559631"/>
            </a:xfrm>
          </p:grpSpPr>
          <p:sp>
            <p:nvSpPr>
              <p:cNvPr id="17" name="모서리가 둥근 사각형 설명선 16"/>
              <p:cNvSpPr/>
              <p:nvPr/>
            </p:nvSpPr>
            <p:spPr>
              <a:xfrm>
                <a:off x="1079292" y="6775554"/>
                <a:ext cx="750267" cy="559631"/>
              </a:xfrm>
              <a:prstGeom prst="wedgeRoundRectCallout">
                <a:avLst>
                  <a:gd name="adj1" fmla="val -8588"/>
                  <a:gd name="adj2" fmla="val 73287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10835" y="6895475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14961" y="7009650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210835" y="7126698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타원 21"/>
          <p:cNvSpPr/>
          <p:nvPr/>
        </p:nvSpPr>
        <p:spPr>
          <a:xfrm>
            <a:off x="2346151" y="1113209"/>
            <a:ext cx="2165698" cy="216569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10239" y="6172007"/>
            <a:ext cx="2165698" cy="216569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46151" y="3642608"/>
            <a:ext cx="2165698" cy="216569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46897" y="1698057"/>
            <a:ext cx="176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지역별 </a:t>
            </a:r>
            <a:endParaRPr lang="en-US" altLang="ko-KR" sz="3200" b="1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시장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2943" y="4218926"/>
            <a:ext cx="176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</a:t>
            </a:r>
            <a:endParaRPr lang="en-US" altLang="ko-KR" sz="3200" b="1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2943" y="6716247"/>
            <a:ext cx="176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</a:t>
            </a:r>
            <a:endParaRPr lang="en-US" altLang="ko-KR" sz="3200" b="1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5"/>
          <a:stretch/>
        </p:blipFill>
        <p:spPr>
          <a:xfrm>
            <a:off x="0" y="7116"/>
            <a:ext cx="6858000" cy="4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5"/>
          <a:stretch/>
        </p:blipFill>
        <p:spPr>
          <a:xfrm>
            <a:off x="0" y="7116"/>
            <a:ext cx="6858000" cy="44258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04646" y="4107393"/>
            <a:ext cx="6093216" cy="3939548"/>
            <a:chOff x="404646" y="4107393"/>
            <a:chExt cx="6093216" cy="3939548"/>
          </a:xfrm>
        </p:grpSpPr>
        <p:sp>
          <p:nvSpPr>
            <p:cNvPr id="22" name="타원 21"/>
            <p:cNvSpPr/>
            <p:nvPr/>
          </p:nvSpPr>
          <p:spPr>
            <a:xfrm>
              <a:off x="404646" y="4107393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529682" y="4107395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699227" y="4107394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574191" y="4107393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699227" y="4107393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04646" y="6248304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529682" y="6248306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699227" y="6248305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574191" y="6248304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699227" y="6248304"/>
              <a:ext cx="1798635" cy="17986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1860" y="4515429"/>
              <a:ext cx="17642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시장</a:t>
              </a:r>
              <a:endParaRPr lang="en-US" altLang="ko-KR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지도</a:t>
              </a:r>
              <a:endPara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64112" y="4714322"/>
              <a:ext cx="176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길찾기</a:t>
              </a:r>
              <a:endPara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16441" y="4515429"/>
              <a:ext cx="17642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먹거리</a:t>
              </a:r>
              <a:endParaRPr lang="en-US" altLang="ko-KR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볼거리</a:t>
              </a:r>
              <a:endPara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99227" y="6604075"/>
              <a:ext cx="17642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상세</a:t>
              </a:r>
              <a:endParaRPr lang="en-US" altLang="ko-KR" sz="32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정보</a:t>
              </a:r>
              <a:endPara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46896" y="6850297"/>
              <a:ext cx="176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쿠폰</a:t>
              </a:r>
              <a:endPara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4646" y="6850298"/>
              <a:ext cx="176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주차</a:t>
              </a:r>
              <a:endPara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65107" y="897807"/>
            <a:ext cx="286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서문시장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40987" y="791981"/>
            <a:ext cx="532911" cy="755397"/>
            <a:chOff x="536189" y="1027762"/>
            <a:chExt cx="532911" cy="755397"/>
          </a:xfrm>
        </p:grpSpPr>
        <p:sp>
          <p:nvSpPr>
            <p:cNvPr id="42" name="대각선 줄무늬 41"/>
            <p:cNvSpPr/>
            <p:nvPr/>
          </p:nvSpPr>
          <p:spPr>
            <a:xfrm rot="13991091">
              <a:off x="589621" y="1411773"/>
              <a:ext cx="532911" cy="209862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536189" y="1027762"/>
              <a:ext cx="532911" cy="532911"/>
            </a:xfrm>
            <a:prstGeom prst="donut">
              <a:avLst>
                <a:gd name="adj" fmla="val 1924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31572" y="1421028"/>
            <a:ext cx="480396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5668958" y="930341"/>
            <a:ext cx="416300" cy="4163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377974" y="1632734"/>
            <a:ext cx="46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대구 중구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큰장로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45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서문시장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03109" y="2297632"/>
            <a:ext cx="22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기타 시장정보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-1" y="8981040"/>
            <a:ext cx="6858000" cy="900542"/>
            <a:chOff x="-1" y="8981040"/>
            <a:chExt cx="6858000" cy="900542"/>
          </a:xfrm>
        </p:grpSpPr>
        <p:sp>
          <p:nvSpPr>
            <p:cNvPr id="47" name="직사각형 46"/>
            <p:cNvSpPr/>
            <p:nvPr/>
          </p:nvSpPr>
          <p:spPr>
            <a:xfrm>
              <a:off x="-1" y="8981040"/>
              <a:ext cx="6858000" cy="9005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>
              <a:off x="1746544" y="9056554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47369" y="9062803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74423" y="9062803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위쪽 화살표 53"/>
            <p:cNvSpPr/>
            <p:nvPr/>
          </p:nvSpPr>
          <p:spPr>
            <a:xfrm>
              <a:off x="633543" y="9137753"/>
              <a:ext cx="674557" cy="587116"/>
            </a:xfrm>
            <a:prstGeom prst="upArrow">
              <a:avLst>
                <a:gd name="adj1" fmla="val 50000"/>
                <a:gd name="adj2" fmla="val 678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776743" y="9132756"/>
              <a:ext cx="524655" cy="652073"/>
              <a:chOff x="1371611" y="2598295"/>
              <a:chExt cx="524655" cy="652073"/>
            </a:xfrm>
            <a:solidFill>
              <a:schemeClr val="bg1"/>
            </a:solidFill>
          </p:grpSpPr>
          <p:sp>
            <p:nvSpPr>
              <p:cNvPr id="62" name="이등변 삼각형 61"/>
              <p:cNvSpPr/>
              <p:nvPr/>
            </p:nvSpPr>
            <p:spPr>
              <a:xfrm>
                <a:off x="1371611" y="2755693"/>
                <a:ext cx="524655" cy="4946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431570" y="2598295"/>
                <a:ext cx="404735" cy="4047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번개 55"/>
            <p:cNvSpPr/>
            <p:nvPr/>
          </p:nvSpPr>
          <p:spPr>
            <a:xfrm>
              <a:off x="2330253" y="9143872"/>
              <a:ext cx="719640" cy="725774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2014" y="9132756"/>
              <a:ext cx="750267" cy="559631"/>
              <a:chOff x="1079292" y="6775554"/>
              <a:chExt cx="750267" cy="559631"/>
            </a:xfrm>
          </p:grpSpPr>
          <p:sp>
            <p:nvSpPr>
              <p:cNvPr id="58" name="모서리가 둥근 사각형 설명선 57"/>
              <p:cNvSpPr/>
              <p:nvPr/>
            </p:nvSpPr>
            <p:spPr>
              <a:xfrm>
                <a:off x="1079292" y="6775554"/>
                <a:ext cx="750267" cy="559631"/>
              </a:xfrm>
              <a:prstGeom prst="wedgeRoundRectCallout">
                <a:avLst>
                  <a:gd name="adj1" fmla="val -8588"/>
                  <a:gd name="adj2" fmla="val 73287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10835" y="6895475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214961" y="7009650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210835" y="7126698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4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5"/>
          <a:stretch/>
        </p:blipFill>
        <p:spPr>
          <a:xfrm>
            <a:off x="0" y="7116"/>
            <a:ext cx="6858000" cy="4425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059" y="974361"/>
            <a:ext cx="47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인기 먹거리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4646" y="791981"/>
            <a:ext cx="6093216" cy="21760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802644" y="1708879"/>
            <a:ext cx="749508" cy="773667"/>
            <a:chOff x="802644" y="1708879"/>
            <a:chExt cx="749508" cy="7736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802644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8812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796720" y="1708879"/>
            <a:ext cx="749508" cy="773667"/>
            <a:chOff x="1826700" y="1708879"/>
            <a:chExt cx="749508" cy="77366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826700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42868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20776" y="1708879"/>
            <a:ext cx="749508" cy="773667"/>
            <a:chOff x="2850756" y="1708879"/>
            <a:chExt cx="749508" cy="77366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2850756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6924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841239" y="1708879"/>
            <a:ext cx="749508" cy="773667"/>
            <a:chOff x="3871219" y="1708879"/>
            <a:chExt cx="749508" cy="7736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871219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87387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5" name="갈매기형 수장 34"/>
          <p:cNvSpPr/>
          <p:nvPr/>
        </p:nvSpPr>
        <p:spPr>
          <a:xfrm>
            <a:off x="4861702" y="1835046"/>
            <a:ext cx="494678" cy="539646"/>
          </a:xfrm>
          <a:prstGeom prst="chevron">
            <a:avLst>
              <a:gd name="adj" fmla="val 469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50943" y="2088337"/>
            <a:ext cx="8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059" y="3693200"/>
            <a:ext cx="47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사용자님의 근처 </a:t>
            </a:r>
            <a:r>
              <a:rPr lang="ko-KR" altLang="en-US" sz="2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맛집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646" y="3510820"/>
            <a:ext cx="6093216" cy="21760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802644" y="4427718"/>
            <a:ext cx="749508" cy="773667"/>
            <a:chOff x="802644" y="1708879"/>
            <a:chExt cx="749508" cy="77366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802644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18812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96720" y="4427718"/>
            <a:ext cx="749508" cy="773667"/>
            <a:chOff x="1826700" y="1708879"/>
            <a:chExt cx="749508" cy="77366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826700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42868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820776" y="4427718"/>
            <a:ext cx="749508" cy="773667"/>
            <a:chOff x="2850756" y="1708879"/>
            <a:chExt cx="749508" cy="77366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50756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66924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41239" y="4427718"/>
            <a:ext cx="749508" cy="773667"/>
            <a:chOff x="3871219" y="1708879"/>
            <a:chExt cx="749508" cy="773667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871219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87387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55" name="갈매기형 수장 54"/>
          <p:cNvSpPr/>
          <p:nvPr/>
        </p:nvSpPr>
        <p:spPr>
          <a:xfrm>
            <a:off x="4861702" y="4553885"/>
            <a:ext cx="494678" cy="539646"/>
          </a:xfrm>
          <a:prstGeom prst="chevron">
            <a:avLst>
              <a:gd name="adj" fmla="val 469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0943" y="4807176"/>
            <a:ext cx="8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1059" y="6412039"/>
            <a:ext cx="47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사용자님이 좋아할만한 먹거리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4646" y="6229659"/>
            <a:ext cx="6093216" cy="21760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802644" y="7146557"/>
            <a:ext cx="749508" cy="773667"/>
            <a:chOff x="802644" y="1708879"/>
            <a:chExt cx="749508" cy="77366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802644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18812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796720" y="7146557"/>
            <a:ext cx="749508" cy="773667"/>
            <a:chOff x="1826700" y="1708879"/>
            <a:chExt cx="749508" cy="77366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826700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42868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820776" y="7146557"/>
            <a:ext cx="749508" cy="773667"/>
            <a:chOff x="2850756" y="1708879"/>
            <a:chExt cx="749508" cy="77366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850756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66924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841239" y="7146557"/>
            <a:ext cx="749508" cy="773667"/>
            <a:chOff x="3871219" y="1708879"/>
            <a:chExt cx="749508" cy="77366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3871219" y="1708879"/>
              <a:ext cx="749508" cy="749508"/>
            </a:xfrm>
            <a:prstGeom prst="roundRect">
              <a:avLst>
                <a:gd name="adj" fmla="val 1066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87387" y="1774660"/>
              <a:ext cx="472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</a:t>
              </a:r>
              <a:endParaRPr lang="ko-KR" altLang="en-US" sz="4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1" name="갈매기형 수장 70"/>
          <p:cNvSpPr/>
          <p:nvPr/>
        </p:nvSpPr>
        <p:spPr>
          <a:xfrm>
            <a:off x="4861702" y="7272724"/>
            <a:ext cx="494678" cy="539646"/>
          </a:xfrm>
          <a:prstGeom prst="chevron">
            <a:avLst>
              <a:gd name="adj" fmla="val 469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50943" y="7526015"/>
            <a:ext cx="8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-1" y="8981040"/>
            <a:ext cx="6858000" cy="900542"/>
            <a:chOff x="-1" y="8981040"/>
            <a:chExt cx="6858000" cy="900542"/>
          </a:xfrm>
        </p:grpSpPr>
        <p:sp>
          <p:nvSpPr>
            <p:cNvPr id="74" name="직사각형 73"/>
            <p:cNvSpPr/>
            <p:nvPr/>
          </p:nvSpPr>
          <p:spPr>
            <a:xfrm>
              <a:off x="-1" y="8981040"/>
              <a:ext cx="6858000" cy="9005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flipH="1">
              <a:off x="1746544" y="9056554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47369" y="9062803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174423" y="9062803"/>
              <a:ext cx="45719" cy="791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위쪽 화살표 77"/>
            <p:cNvSpPr/>
            <p:nvPr/>
          </p:nvSpPr>
          <p:spPr>
            <a:xfrm>
              <a:off x="633543" y="9137753"/>
              <a:ext cx="674557" cy="587116"/>
            </a:xfrm>
            <a:prstGeom prst="upArrow">
              <a:avLst>
                <a:gd name="adj1" fmla="val 50000"/>
                <a:gd name="adj2" fmla="val 678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776743" y="9132756"/>
              <a:ext cx="524655" cy="652073"/>
              <a:chOff x="1371611" y="2598295"/>
              <a:chExt cx="524655" cy="652073"/>
            </a:xfrm>
            <a:solidFill>
              <a:schemeClr val="bg1"/>
            </a:solidFill>
          </p:grpSpPr>
          <p:sp>
            <p:nvSpPr>
              <p:cNvPr id="86" name="이등변 삼각형 85"/>
              <p:cNvSpPr/>
              <p:nvPr/>
            </p:nvSpPr>
            <p:spPr>
              <a:xfrm>
                <a:off x="1371611" y="2755693"/>
                <a:ext cx="524655" cy="4946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431570" y="2598295"/>
                <a:ext cx="404735" cy="4047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번개 79"/>
            <p:cNvSpPr/>
            <p:nvPr/>
          </p:nvSpPr>
          <p:spPr>
            <a:xfrm>
              <a:off x="2330253" y="9143872"/>
              <a:ext cx="719640" cy="725774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972014" y="9132756"/>
              <a:ext cx="750267" cy="559631"/>
              <a:chOff x="1079292" y="6775554"/>
              <a:chExt cx="750267" cy="559631"/>
            </a:xfrm>
          </p:grpSpPr>
          <p:sp>
            <p:nvSpPr>
              <p:cNvPr id="82" name="모서리가 둥근 사각형 설명선 81"/>
              <p:cNvSpPr/>
              <p:nvPr/>
            </p:nvSpPr>
            <p:spPr>
              <a:xfrm>
                <a:off x="1079292" y="6775554"/>
                <a:ext cx="750267" cy="559631"/>
              </a:xfrm>
              <a:prstGeom prst="wedgeRoundRectCallout">
                <a:avLst>
                  <a:gd name="adj1" fmla="val -8588"/>
                  <a:gd name="adj2" fmla="val 73287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210835" y="6895475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214961" y="7009650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210835" y="7126698"/>
                <a:ext cx="53291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27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5"/>
          <a:stretch/>
        </p:blipFill>
        <p:spPr>
          <a:xfrm>
            <a:off x="0" y="7116"/>
            <a:ext cx="6858000" cy="4425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4724" r="-217" b="27089"/>
          <a:stretch/>
        </p:blipFill>
        <p:spPr>
          <a:xfrm>
            <a:off x="-29980" y="387246"/>
            <a:ext cx="6906716" cy="9518754"/>
          </a:xfrm>
          <a:prstGeom prst="rect">
            <a:avLst/>
          </a:prstGeom>
        </p:spPr>
      </p:pic>
      <p:sp>
        <p:nvSpPr>
          <p:cNvPr id="40" name="순서도: 수행의 시작/종료 39"/>
          <p:cNvSpPr/>
          <p:nvPr/>
        </p:nvSpPr>
        <p:spPr>
          <a:xfrm>
            <a:off x="5791824" y="681808"/>
            <a:ext cx="914400" cy="365384"/>
          </a:xfrm>
          <a:prstGeom prst="flowChartTerminator">
            <a:avLst/>
          </a:prstGeom>
          <a:solidFill>
            <a:srgbClr val="07A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340839" y="711788"/>
            <a:ext cx="320414" cy="3204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821804" y="681808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ON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4931" y="462576"/>
            <a:ext cx="1963711" cy="680897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39842" y="57219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퍼즐 보기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52</Words>
  <Application>Microsoft Office PowerPoint</Application>
  <PresentationFormat>A4 용지(210x297mm)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</vt:lpstr>
      <vt:lpstr>나눔스퀘어라운드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2019-03-29T03:03:48Z</dcterms:created>
  <dcterms:modified xsi:type="dcterms:W3CDTF">2019-03-29T09:15:10Z</dcterms:modified>
</cp:coreProperties>
</file>