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sldIdLst>
    <p:sldId id="261" r:id="rId2"/>
    <p:sldId id="27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777E"/>
    <a:srgbClr val="406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7" autoAdjust="0"/>
    <p:restoredTop sz="94660"/>
  </p:normalViewPr>
  <p:slideViewPr>
    <p:cSldViewPr snapToGrid="0">
      <p:cViewPr>
        <p:scale>
          <a:sx n="89" d="100"/>
          <a:sy n="89" d="100"/>
        </p:scale>
        <p:origin x="1400" y="1032"/>
      </p:cViewPr>
      <p:guideLst>
        <p:guide orient="horz" pos="215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FDE33-ED64-0140-9249-3C35B052A92B}" type="datetimeFigureOut">
              <a:rPr kumimoji="1" lang="ko-KR" altLang="en-US" smtClean="0"/>
              <a:t>2019. 4. 1.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D5E66-3EAE-7343-A695-827FAE3584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667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2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7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0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4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1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4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0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5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1AD2-7311-4D29-AF0B-F8144A4D20C5}" type="datetimeFigureOut">
              <a:rPr lang="ko-KR" altLang="en-US" smtClean="0"/>
              <a:t>2019. 4. 1.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DBCB54D-BB2F-49DB-B211-9CFB4ECA8AE1}"/>
              </a:ext>
            </a:extLst>
          </p:cNvPr>
          <p:cNvSpPr txBox="1"/>
          <p:nvPr/>
        </p:nvSpPr>
        <p:spPr>
          <a:xfrm>
            <a:off x="959737" y="1143929"/>
            <a:ext cx="1080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rgbClr val="40656B"/>
                </a:solidFill>
              </a:rPr>
              <a:t>놀장</a:t>
            </a:r>
            <a:endParaRPr lang="ko-KR" altLang="en-US" sz="3200" b="1" dirty="0">
              <a:solidFill>
                <a:srgbClr val="40656B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F222232-BE39-447F-B862-CE07ED59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84" y="1830622"/>
            <a:ext cx="2325575" cy="43224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7C0533E-24F6-490F-A29D-B7FB959EA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392" y="1830622"/>
            <a:ext cx="2325575" cy="43224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F0FBEDA5-E118-45D2-814E-A4002DA53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316" y="1830622"/>
            <a:ext cx="2325575" cy="4322446"/>
          </a:xfrm>
          <a:prstGeom prst="rect">
            <a:avLst/>
          </a:prstGeom>
        </p:spPr>
      </p:pic>
      <p:sp>
        <p:nvSpPr>
          <p:cNvPr id="10" name="텍스트 상자 9"/>
          <p:cNvSpPr txBox="1"/>
          <p:nvPr/>
        </p:nvSpPr>
        <p:spPr>
          <a:xfrm>
            <a:off x="6406188" y="1728704"/>
            <a:ext cx="47594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전국 주요시장 안내 어플</a:t>
            </a:r>
            <a:endParaRPr kumimoji="1"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kumimoji="1"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전통시장 </a:t>
            </a:r>
            <a:r>
              <a:rPr kumimoji="1"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어플 중 가장 활성화 되어 있음</a:t>
            </a:r>
            <a:endParaRPr kumimoji="1"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kumimoji="1"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❐ 장점</a:t>
            </a:r>
            <a:endParaRPr kumimoji="1"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각 </a:t>
            </a:r>
            <a:r>
              <a:rPr kumimoji="1" lang="ko-KR" altLang="en-US" b="1" dirty="0">
                <a:solidFill>
                  <a:schemeClr val="bg2">
                    <a:lumMod val="25000"/>
                  </a:schemeClr>
                </a:solidFill>
              </a:rPr>
              <a:t>시장마다 등록된 물품의 종류가 </a:t>
            </a:r>
            <a:r>
              <a:rPr kumimoji="1"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많음</a:t>
            </a:r>
            <a:endParaRPr kumimoji="1"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물품 설명이 </a:t>
            </a:r>
            <a:r>
              <a:rPr kumimoji="1" lang="ko-KR" altLang="en-US" b="1" dirty="0">
                <a:solidFill>
                  <a:schemeClr val="bg2">
                    <a:lumMod val="25000"/>
                  </a:schemeClr>
                </a:solidFill>
              </a:rPr>
              <a:t>상세히 되어 </a:t>
            </a:r>
            <a:r>
              <a:rPr kumimoji="1"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있음</a:t>
            </a:r>
            <a:endParaRPr kumimoji="1"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포인트 적립 </a:t>
            </a:r>
            <a:r>
              <a:rPr kumimoji="1"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가능</a:t>
            </a:r>
            <a:endParaRPr kumimoji="1"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시장 내부 </a:t>
            </a:r>
            <a:r>
              <a:rPr kumimoji="1"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VR</a:t>
            </a:r>
            <a:r>
              <a:rPr kumimoji="1"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파노라마 제공</a:t>
            </a:r>
            <a:endParaRPr kumimoji="1"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kumimoji="1" lang="ko-KR" altLang="en-US" b="1" dirty="0">
                <a:solidFill>
                  <a:srgbClr val="4B777E"/>
                </a:solidFill>
              </a:rPr>
              <a:t>❐</a:t>
            </a:r>
            <a:r>
              <a:rPr kumimoji="1" lang="ko-KR" altLang="en-US" b="1" dirty="0" smtClean="0">
                <a:solidFill>
                  <a:srgbClr val="4B777E"/>
                </a:solidFill>
              </a:rPr>
              <a:t> 단점</a:t>
            </a:r>
            <a:endParaRPr kumimoji="1" lang="en-US" altLang="ko-KR" b="1" dirty="0" smtClean="0">
              <a:solidFill>
                <a:srgbClr val="4B777E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b="1" dirty="0" smtClean="0">
                <a:solidFill>
                  <a:srgbClr val="4B777E"/>
                </a:solidFill>
              </a:rPr>
              <a:t>서비스를 제공하는 시장이 적음</a:t>
            </a:r>
            <a:endParaRPr kumimoji="1" lang="en-US" altLang="ko-KR" b="1" dirty="0" smtClean="0">
              <a:solidFill>
                <a:srgbClr val="4B777E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b="1" dirty="0" smtClean="0">
                <a:solidFill>
                  <a:srgbClr val="4B777E"/>
                </a:solidFill>
              </a:rPr>
              <a:t>청년사업 정보 부재</a:t>
            </a:r>
            <a:endParaRPr kumimoji="1" lang="en-US" altLang="ko-KR" b="1" dirty="0" smtClean="0">
              <a:solidFill>
                <a:srgbClr val="4B777E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b="1" dirty="0" smtClean="0">
                <a:solidFill>
                  <a:srgbClr val="4B777E"/>
                </a:solidFill>
              </a:rPr>
              <a:t>주차장 정보 부재</a:t>
            </a:r>
            <a:endParaRPr kumimoji="1" lang="en-US" altLang="ko-KR" b="1" dirty="0" smtClean="0">
              <a:solidFill>
                <a:srgbClr val="4B777E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b="1" dirty="0" smtClean="0">
                <a:solidFill>
                  <a:srgbClr val="4B777E"/>
                </a:solidFill>
              </a:rPr>
              <a:t>물품 보관소 정보 부재</a:t>
            </a:r>
            <a:endParaRPr kumimoji="1" lang="en-US" altLang="ko-KR" b="1" dirty="0" smtClean="0">
              <a:solidFill>
                <a:srgbClr val="4B777E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b="1" dirty="0" smtClean="0">
                <a:solidFill>
                  <a:srgbClr val="4B777E"/>
                </a:solidFill>
              </a:rPr>
              <a:t>후기</a:t>
            </a:r>
            <a:r>
              <a:rPr kumimoji="1" lang="en-US" altLang="ko-KR" b="1" dirty="0" smtClean="0">
                <a:solidFill>
                  <a:srgbClr val="4B777E"/>
                </a:solidFill>
              </a:rPr>
              <a:t>,</a:t>
            </a:r>
            <a:r>
              <a:rPr kumimoji="1" lang="ko-KR" altLang="en-US" b="1" dirty="0" smtClean="0">
                <a:solidFill>
                  <a:srgbClr val="4B777E"/>
                </a:solidFill>
              </a:rPr>
              <a:t> 불편사항 등록 기능 부재</a:t>
            </a:r>
            <a:endParaRPr kumimoji="1" lang="en-US" altLang="ko-KR" b="1" dirty="0" smtClean="0">
              <a:solidFill>
                <a:srgbClr val="4B777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D039CE1-3FFB-467A-9FB5-0238BB12E6E9}"/>
              </a:ext>
            </a:extLst>
          </p:cNvPr>
          <p:cNvSpPr txBox="1"/>
          <p:nvPr/>
        </p:nvSpPr>
        <p:spPr>
          <a:xfrm>
            <a:off x="756804" y="1043799"/>
            <a:ext cx="2582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40656B"/>
                </a:solidFill>
              </a:rPr>
              <a:t>SM</a:t>
            </a:r>
            <a:r>
              <a:rPr lang="ko-KR" altLang="en-US" sz="3200" b="1" dirty="0">
                <a:solidFill>
                  <a:srgbClr val="40656B"/>
                </a:solidFill>
              </a:rPr>
              <a:t> </a:t>
            </a:r>
            <a:r>
              <a:rPr lang="en-US" altLang="ko-KR" sz="3200" b="1" dirty="0">
                <a:solidFill>
                  <a:srgbClr val="40656B"/>
                </a:solidFill>
              </a:rPr>
              <a:t>market</a:t>
            </a:r>
            <a:endParaRPr lang="ko-KR" altLang="en-US" sz="3200" b="1" dirty="0">
              <a:solidFill>
                <a:srgbClr val="40656B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646F13F6-7CE3-4E1B-B355-66C138C07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79" y="1730492"/>
            <a:ext cx="2327214" cy="43208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3DC51690-CFC0-4D32-80A4-3C469A60A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484" y="1730493"/>
            <a:ext cx="2324692" cy="432080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DE7116A0-FA9D-4F1C-B3DF-8E8345571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659" y="1730493"/>
            <a:ext cx="2327506" cy="4320805"/>
          </a:xfrm>
          <a:prstGeom prst="rect">
            <a:avLst/>
          </a:prstGeom>
        </p:spPr>
      </p:pic>
      <p:sp>
        <p:nvSpPr>
          <p:cNvPr id="33" name="텍스트 상자 32"/>
          <p:cNvSpPr txBox="1"/>
          <p:nvPr/>
        </p:nvSpPr>
        <p:spPr>
          <a:xfrm>
            <a:off x="6452424" y="1730492"/>
            <a:ext cx="49966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서문시장 </a:t>
            </a:r>
            <a:r>
              <a:rPr kumimoji="1"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어플</a:t>
            </a:r>
            <a:endParaRPr kumimoji="1"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kumimoji="1"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❐ </a:t>
            </a:r>
            <a:r>
              <a:rPr kumimoji="1"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장점</a:t>
            </a:r>
            <a:endParaRPr kumimoji="1"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물품이 카테고리별로 잘 분류되어 있음</a:t>
            </a:r>
            <a:endParaRPr kumimoji="1"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물품 설명이 상세히 되어 있음</a:t>
            </a:r>
            <a:endParaRPr kumimoji="1"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상가 소개가 상세히 되어 있음</a:t>
            </a:r>
            <a:endParaRPr kumimoji="1"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매장 후기를 등록할 수 있음</a:t>
            </a:r>
            <a:endParaRPr kumimoji="1"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배송 기능 제공</a:t>
            </a:r>
            <a:endParaRPr kumimoji="1"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kumimoji="1" lang="ko-KR" altLang="en-US" b="1" dirty="0" smtClean="0">
                <a:solidFill>
                  <a:srgbClr val="4B777E"/>
                </a:solidFill>
              </a:rPr>
              <a:t>❐</a:t>
            </a:r>
            <a:r>
              <a:rPr kumimoji="1"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ko-KR" altLang="en-US" b="1" dirty="0" smtClean="0">
                <a:solidFill>
                  <a:srgbClr val="4B777E"/>
                </a:solidFill>
              </a:rPr>
              <a:t>단점</a:t>
            </a:r>
            <a:endParaRPr kumimoji="1" lang="en-US" altLang="ko-KR" b="1" dirty="0" smtClean="0">
              <a:solidFill>
                <a:srgbClr val="4B777E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b="1" dirty="0" smtClean="0">
                <a:solidFill>
                  <a:srgbClr val="4B777E"/>
                </a:solidFill>
              </a:rPr>
              <a:t>등록된 </a:t>
            </a:r>
            <a:r>
              <a:rPr kumimoji="1" lang="ko-KR" altLang="en-US" b="1" smtClean="0">
                <a:solidFill>
                  <a:srgbClr val="4B777E"/>
                </a:solidFill>
              </a:rPr>
              <a:t>물품이 </a:t>
            </a:r>
            <a:r>
              <a:rPr kumimoji="1" lang="ko-KR" altLang="en-US" b="1" smtClean="0">
                <a:solidFill>
                  <a:srgbClr val="4B777E"/>
                </a:solidFill>
              </a:rPr>
              <a:t>적음</a:t>
            </a:r>
            <a:endParaRPr kumimoji="1" lang="en-US" altLang="ko-KR" b="1" dirty="0" smtClean="0">
              <a:solidFill>
                <a:srgbClr val="4B777E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b="1" dirty="0" smtClean="0">
                <a:solidFill>
                  <a:srgbClr val="4B777E"/>
                </a:solidFill>
              </a:rPr>
              <a:t>맛집</a:t>
            </a:r>
            <a:r>
              <a:rPr kumimoji="1" lang="en-US" altLang="ko-KR" b="1" dirty="0" smtClean="0">
                <a:solidFill>
                  <a:srgbClr val="4B777E"/>
                </a:solidFill>
              </a:rPr>
              <a:t>,</a:t>
            </a:r>
            <a:r>
              <a:rPr kumimoji="1" lang="ko-KR" altLang="en-US" b="1" dirty="0" smtClean="0">
                <a:solidFill>
                  <a:srgbClr val="4B777E"/>
                </a:solidFill>
              </a:rPr>
              <a:t> 야시장 정보 부재</a:t>
            </a:r>
            <a:endParaRPr kumimoji="1" lang="en-US" altLang="ko-KR" b="1" dirty="0" smtClean="0">
              <a:solidFill>
                <a:srgbClr val="4B777E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b="1" dirty="0" smtClean="0">
                <a:solidFill>
                  <a:srgbClr val="4B777E"/>
                </a:solidFill>
              </a:rPr>
              <a:t>청년사업 정보 부재</a:t>
            </a:r>
            <a:endParaRPr kumimoji="1" lang="en-US" altLang="ko-KR" b="1" dirty="0" smtClean="0">
              <a:solidFill>
                <a:srgbClr val="4B777E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b="1" dirty="0" smtClean="0">
                <a:solidFill>
                  <a:srgbClr val="4B777E"/>
                </a:solidFill>
              </a:rPr>
              <a:t>주차장 정보 부재</a:t>
            </a:r>
            <a:endParaRPr kumimoji="1" lang="en-US" altLang="ko-KR" b="1" dirty="0" smtClean="0">
              <a:solidFill>
                <a:srgbClr val="4B777E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b="1" dirty="0" smtClean="0">
                <a:solidFill>
                  <a:srgbClr val="4B777E"/>
                </a:solidFill>
              </a:rPr>
              <a:t>물품 보관소 정보 부재</a:t>
            </a:r>
            <a:endParaRPr kumimoji="1" lang="en-US" altLang="ko-KR" b="1" dirty="0" smtClean="0">
              <a:solidFill>
                <a:srgbClr val="4B77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29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110</Words>
  <Application>Microsoft Macintosh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KoPub돋움체 Bold</vt:lpstr>
      <vt:lpstr>Arial</vt:lpstr>
      <vt:lpstr>Office 테마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정승연</cp:lastModifiedBy>
  <cp:revision>61</cp:revision>
  <dcterms:created xsi:type="dcterms:W3CDTF">2017-02-07T06:30:44Z</dcterms:created>
  <dcterms:modified xsi:type="dcterms:W3CDTF">2019-04-01T06:24:47Z</dcterms:modified>
  <cp:version>1000.0000.01</cp:version>
</cp:coreProperties>
</file>