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9" r:id="rId2"/>
    <p:sldId id="257" r:id="rId3"/>
    <p:sldId id="270" r:id="rId4"/>
    <p:sldId id="259" r:id="rId5"/>
    <p:sldId id="271" r:id="rId6"/>
    <p:sldId id="272" r:id="rId7"/>
    <p:sldId id="261" r:id="rId8"/>
    <p:sldId id="268" r:id="rId9"/>
    <p:sldId id="267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44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1934727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3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696572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780488-69DB-468B-B477-DC73E19171D6}"/>
              </a:ext>
            </a:extLst>
          </p:cNvPr>
          <p:cNvSpPr txBox="1"/>
          <p:nvPr/>
        </p:nvSpPr>
        <p:spPr>
          <a:xfrm>
            <a:off x="530131" y="1655409"/>
            <a:ext cx="4524036" cy="332398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차별화 기능</a:t>
            </a:r>
            <a:endParaRPr lang="en-US" altLang="ko-KR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en-US" altLang="ko-KR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우리가 만들 어플은 간단하게 도식화한 사진만</a:t>
            </a:r>
          </a:p>
          <a:p>
            <a:pPr algn="ctr">
              <a:defRPr/>
            </a:pP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1002" y="1633491"/>
            <a:ext cx="4598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수행방법 도식화 </a:t>
            </a:r>
          </a:p>
          <a:p>
            <a:pPr fontAlgn="base"/>
            <a:r>
              <a:rPr lang="ko-KR" altLang="en-US" dirty="0"/>
              <a:t>기존기능 유지 </a:t>
            </a:r>
          </a:p>
          <a:p>
            <a:pPr fontAlgn="base"/>
            <a:r>
              <a:rPr lang="en-US" altLang="ko-KR" dirty="0"/>
              <a:t>1, </a:t>
            </a:r>
            <a:r>
              <a:rPr lang="ko-KR" altLang="en-US" dirty="0"/>
              <a:t>포인트 적립 </a:t>
            </a:r>
            <a:r>
              <a:rPr lang="en-US" altLang="ko-KR" dirty="0"/>
              <a:t>2, VR</a:t>
            </a:r>
            <a:r>
              <a:rPr lang="ko-KR" altLang="en-US" dirty="0"/>
              <a:t>파노라마</a:t>
            </a:r>
          </a:p>
          <a:p>
            <a:pPr fontAlgn="base"/>
            <a:r>
              <a:rPr lang="ko-KR" altLang="en-US" dirty="0"/>
              <a:t>차별화 </a:t>
            </a:r>
          </a:p>
          <a:p>
            <a:pPr fontAlgn="base"/>
            <a:r>
              <a:rPr lang="en-US" altLang="ko-KR" dirty="0"/>
              <a:t>1, </a:t>
            </a:r>
            <a:r>
              <a:rPr lang="ko-KR" altLang="en-US" dirty="0"/>
              <a:t>찾은 시장</a:t>
            </a:r>
          </a:p>
          <a:p>
            <a:pPr fontAlgn="base"/>
            <a:r>
              <a:rPr lang="en-US" altLang="ko-KR" dirty="0"/>
              <a:t>(1) </a:t>
            </a:r>
            <a:r>
              <a:rPr lang="ko-KR" altLang="en-US" dirty="0"/>
              <a:t>주차장</a:t>
            </a:r>
          </a:p>
          <a:p>
            <a:pPr fontAlgn="base"/>
            <a:r>
              <a:rPr lang="en-US" altLang="ko-KR" dirty="0"/>
              <a:t>(2) </a:t>
            </a:r>
            <a:r>
              <a:rPr lang="ko-KR" altLang="en-US" dirty="0"/>
              <a:t>먹거리</a:t>
            </a:r>
            <a:r>
              <a:rPr lang="en-US" altLang="ko-KR" dirty="0"/>
              <a:t>&amp;</a:t>
            </a:r>
            <a:r>
              <a:rPr lang="ko-KR" altLang="en-US" dirty="0"/>
              <a:t>볼거리</a:t>
            </a:r>
          </a:p>
          <a:p>
            <a:pPr fontAlgn="base"/>
            <a:r>
              <a:rPr lang="en-US" altLang="ko-KR" dirty="0"/>
              <a:t>(3) </a:t>
            </a:r>
            <a:r>
              <a:rPr lang="ko-KR" altLang="en-US" dirty="0"/>
              <a:t>시장지도</a:t>
            </a:r>
          </a:p>
          <a:p>
            <a:pPr fontAlgn="base"/>
            <a:r>
              <a:rPr lang="en-US" altLang="ko-KR" dirty="0"/>
              <a:t>(4) </a:t>
            </a:r>
            <a:r>
              <a:rPr lang="ko-KR" altLang="en-US" dirty="0"/>
              <a:t>쿠폰 </a:t>
            </a:r>
            <a:r>
              <a:rPr lang="en-US" altLang="ko-KR" dirty="0"/>
              <a:t>– </a:t>
            </a:r>
            <a:r>
              <a:rPr lang="ko-KR" altLang="en-US" dirty="0"/>
              <a:t>쿠폰 찾기 게임</a:t>
            </a:r>
          </a:p>
          <a:p>
            <a:pPr fontAlgn="base"/>
            <a:r>
              <a:rPr lang="en-US" altLang="ko-KR" dirty="0"/>
              <a:t>2, </a:t>
            </a:r>
            <a:r>
              <a:rPr lang="ko-KR" altLang="en-US" dirty="0" err="1" smtClean="0"/>
              <a:t>하단바</a:t>
            </a:r>
            <a:endParaRPr lang="ko-KR" altLang="en-US" dirty="0"/>
          </a:p>
          <a:p>
            <a:pPr fontAlgn="base"/>
            <a:r>
              <a:rPr lang="en-US" altLang="ko-KR" dirty="0"/>
              <a:t>(1) </a:t>
            </a:r>
            <a:r>
              <a:rPr lang="ko-KR" altLang="en-US" dirty="0" err="1"/>
              <a:t>트렌드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야시장</a:t>
            </a:r>
            <a:r>
              <a:rPr lang="en-US" altLang="ko-KR" dirty="0"/>
              <a:t>, </a:t>
            </a:r>
            <a:r>
              <a:rPr lang="ko-KR" altLang="en-US" dirty="0"/>
              <a:t>청년사업 </a:t>
            </a:r>
          </a:p>
          <a:p>
            <a:pPr fontAlgn="base"/>
            <a:r>
              <a:rPr lang="en-US" altLang="ko-KR" dirty="0"/>
              <a:t>(2) </a:t>
            </a:r>
            <a:r>
              <a:rPr lang="ko-KR" altLang="en-US" dirty="0"/>
              <a:t>커뮤니티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1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989140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5B8045E-0F4C-445B-92D0-9B0621BC76E6}"/>
              </a:ext>
            </a:extLst>
          </p:cNvPr>
          <p:cNvSpPr txBox="1"/>
          <p:nvPr/>
        </p:nvSpPr>
        <p:spPr>
          <a:xfrm>
            <a:off x="283097" y="1164424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995015" y="4589226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정보 제공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17447B4-9E85-4426-9CAA-A78838F39DEF}"/>
              </a:ext>
            </a:extLst>
          </p:cNvPr>
          <p:cNvSpPr txBox="1"/>
          <p:nvPr/>
        </p:nvSpPr>
        <p:spPr>
          <a:xfrm>
            <a:off x="2893647" y="2589196"/>
            <a:ext cx="3733582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시장 이용 연령대의 확장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7500BC0-EBEA-4470-90B3-16DAB8C71F66}"/>
              </a:ext>
            </a:extLst>
          </p:cNvPr>
          <p:cNvSpPr txBox="1"/>
          <p:nvPr/>
        </p:nvSpPr>
        <p:spPr>
          <a:xfrm>
            <a:off x="6316315" y="4606452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인식 개선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6EF67B9-C20A-4B21-B2B0-B7BFC597A378}"/>
              </a:ext>
            </a:extLst>
          </p:cNvPr>
          <p:cNvSpPr txBox="1"/>
          <p:nvPr/>
        </p:nvSpPr>
        <p:spPr>
          <a:xfrm>
            <a:off x="8646045" y="2589195"/>
            <a:ext cx="2863980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전통시장 활성화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989140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5885" y="4830308"/>
            <a:ext cx="1459230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42710" y="4830308"/>
            <a:ext cx="1945004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3185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94760" y="1141874"/>
            <a:ext cx="1945005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95410" y="1141874"/>
            <a:ext cx="2145030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9D6EECE-8ACA-4E34-B7F8-A0BB059D9923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676" y="4167765"/>
            <a:ext cx="245086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3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3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DCA6F1-0BD7-4D87-8687-BF35ECC56703}"/>
              </a:ext>
            </a:extLst>
          </p:cNvPr>
          <p:cNvSpPr txBox="1"/>
          <p:nvPr/>
        </p:nvSpPr>
        <p:spPr>
          <a:xfrm>
            <a:off x="3409411" y="4178240"/>
            <a:ext cx="260492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3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및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294325-10BF-44B6-B781-AFC19B8C9D6B}"/>
              </a:ext>
            </a:extLst>
          </p:cNvPr>
          <p:cNvSpPr txBox="1"/>
          <p:nvPr/>
        </p:nvSpPr>
        <p:spPr>
          <a:xfrm>
            <a:off x="6491187" y="4177928"/>
            <a:ext cx="2160271" cy="68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3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577050-EA6A-410B-8850-E0E8AB4AF751}"/>
              </a:ext>
            </a:extLst>
          </p:cNvPr>
          <p:cNvSpPr txBox="1"/>
          <p:nvPr/>
        </p:nvSpPr>
        <p:spPr>
          <a:xfrm>
            <a:off x="9348686" y="4167765"/>
            <a:ext cx="2160271" cy="139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3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</a:t>
            </a:r>
            <a:endParaRPr lang="en-US" altLang="ko-KR" sz="23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3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3"/>
          <p:cNvSpPr/>
          <p:nvPr/>
        </p:nvSpPr>
        <p:spPr>
          <a:xfrm>
            <a:off x="1661673" y="1507658"/>
            <a:ext cx="8868653" cy="1799746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6570" y="1909051"/>
            <a:ext cx="9818860" cy="107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/>
              <a:t>제대로 정리된 소프트웨어가 없어 </a:t>
            </a:r>
          </a:p>
          <a:p>
            <a:pPr algn="ctr">
              <a:defRPr/>
            </a:pPr>
            <a:r>
              <a:rPr lang="ko-KR" altLang="en-US" sz="3200"/>
              <a:t>시장에 대한 정보를 얻기 힘들다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06838" y="4178840"/>
            <a:ext cx="9646596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042170" y="3429000"/>
            <a:ext cx="2107660" cy="8106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9A8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23"/>
          <p:cNvSpPr/>
          <p:nvPr/>
        </p:nvSpPr>
        <p:spPr>
          <a:xfrm>
            <a:off x="1661673" y="4598621"/>
            <a:ext cx="8868653" cy="1921342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956040" y="1125855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필요성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6040" y="4259580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목표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6570" y="5080673"/>
            <a:ext cx="9818860" cy="1070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/>
              <a:t>사람들에게 제대로 된 소프트웨어를 </a:t>
            </a:r>
          </a:p>
          <a:p>
            <a:pPr algn="ctr">
              <a:defRPr/>
            </a:pPr>
            <a:r>
              <a:rPr lang="ko-KR" altLang="en-US" sz="3200"/>
              <a:t>제공함으로써 전통시장의 활성화 도모</a:t>
            </a:r>
          </a:p>
        </p:txBody>
      </p:sp>
    </p:spTree>
    <p:extLst>
      <p:ext uri="{BB962C8B-B14F-4D97-AF65-F5344CB8AC3E}">
        <p14:creationId xmlns:p14="http://schemas.microsoft.com/office/powerpoint/2010/main" val="1455229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769802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C05E00-237A-4869-863C-9842C8EDFBB7}"/>
              </a:ext>
            </a:extLst>
          </p:cNvPr>
          <p:cNvSpPr txBox="1"/>
          <p:nvPr/>
        </p:nvSpPr>
        <p:spPr>
          <a:xfrm>
            <a:off x="283097" y="1229876"/>
            <a:ext cx="1149861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7" y="1986673"/>
            <a:ext cx="2846967" cy="41122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1" y="1986673"/>
            <a:ext cx="2846967" cy="41122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85" y="1986673"/>
            <a:ext cx="2846967" cy="4112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96955"/>
              </p:ext>
            </p:extLst>
          </p:nvPr>
        </p:nvGraphicFramePr>
        <p:xfrm>
          <a:off x="1862350" y="1447287"/>
          <a:ext cx="8467301" cy="5026152"/>
        </p:xfrm>
        <a:graphic>
          <a:graphicData uri="http://schemas.openxmlformats.org/drawingml/2006/table">
            <a:tbl>
              <a:tblPr firstRow="1" bandRow="1"/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</a:tr>
              <a:tr h="3621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수정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최종본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작성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1" i="0" u="none" strike="noStrike" kern="0" cap="none" spc="0" normalizeH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기능 구체화 </a:t>
                      </a:r>
                      <a:endParaRPr kumimoji="0" lang="ko-KR" altLang="en-US" sz="1600" b="1" i="0" u="none" strike="noStrike" kern="0" cap="none" spc="0" normalizeH="0" baseline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중간 보고서 수정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중간 보고서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최종본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최종</a:t>
                      </a:r>
                      <a:r>
                        <a:rPr lang="ko-KR" altLang="en-US" sz="16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보고서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59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87946"/>
              </p:ext>
            </p:extLst>
          </p:nvPr>
        </p:nvGraphicFramePr>
        <p:xfrm>
          <a:off x="1862350" y="1447287"/>
          <a:ext cx="8467301" cy="4995800"/>
        </p:xfrm>
        <a:graphic>
          <a:graphicData uri="http://schemas.openxmlformats.org/drawingml/2006/table">
            <a:tbl>
              <a:tblPr firstRow="1" bandRow="1"/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</a:tr>
              <a:tr h="3621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</a:t>
                      </a: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최종본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작성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600" b="1" i="0" u="none" strike="noStrike" kern="0" cap="none" spc="0" normalizeH="0" baseline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311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696572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BCB54D-BB2F-49DB-B211-9CFB4ECA8AE1}"/>
              </a:ext>
            </a:extLst>
          </p:cNvPr>
          <p:cNvSpPr txBox="1"/>
          <p:nvPr/>
        </p:nvSpPr>
        <p:spPr>
          <a:xfrm>
            <a:off x="2811111" y="1195903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40656B"/>
                </a:solidFill>
              </a:rPr>
              <a:t>놀장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039CE1-3FFB-467A-9FB5-0238BB12E6E9}"/>
              </a:ext>
            </a:extLst>
          </p:cNvPr>
          <p:cNvSpPr txBox="1"/>
          <p:nvPr/>
        </p:nvSpPr>
        <p:spPr>
          <a:xfrm>
            <a:off x="7621412" y="1195903"/>
            <a:ext cx="15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656B"/>
                </a:solidFill>
              </a:rPr>
              <a:t>SM</a:t>
            </a:r>
            <a:r>
              <a:rPr lang="ko-KR" altLang="en-US" b="1" dirty="0">
                <a:solidFill>
                  <a:srgbClr val="40656B"/>
                </a:solidFill>
              </a:rPr>
              <a:t> </a:t>
            </a:r>
            <a:r>
              <a:rPr lang="en-US" altLang="ko-KR" b="1" dirty="0">
                <a:solidFill>
                  <a:srgbClr val="40656B"/>
                </a:solidFill>
              </a:rPr>
              <a:t>market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BED39D7-FC7A-4C92-B93C-1DD36CCA5F77}"/>
              </a:ext>
            </a:extLst>
          </p:cNvPr>
          <p:cNvGrpSpPr/>
          <p:nvPr/>
        </p:nvGrpSpPr>
        <p:grpSpPr>
          <a:xfrm>
            <a:off x="1290533" y="1759673"/>
            <a:ext cx="2325575" cy="4963514"/>
            <a:chOff x="1290533" y="1759673"/>
            <a:chExt cx="2325575" cy="496351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F222232-BE39-447F-B862-CE07ED59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533" y="1759673"/>
              <a:ext cx="2325575" cy="432244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DAC67A5-2856-4C71-8000-D2589E005860}"/>
                </a:ext>
              </a:extLst>
            </p:cNvPr>
            <p:cNvSpPr txBox="1"/>
            <p:nvPr/>
          </p:nvSpPr>
          <p:spPr>
            <a:xfrm>
              <a:off x="1290533" y="6353855"/>
              <a:ext cx="139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물품 정보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CF49788-E482-4F7C-8F1D-F4AEDB8D5BCD}"/>
              </a:ext>
            </a:extLst>
          </p:cNvPr>
          <p:cNvGrpSpPr/>
          <p:nvPr/>
        </p:nvGrpSpPr>
        <p:grpSpPr>
          <a:xfrm>
            <a:off x="2190424" y="1761314"/>
            <a:ext cx="2325575" cy="4961873"/>
            <a:chOff x="2190424" y="1761314"/>
            <a:chExt cx="2325575" cy="49618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7C0533E-24F6-490F-A29D-B7FB959E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424" y="1761314"/>
              <a:ext cx="2325575" cy="43224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7191192-B538-44EF-86CA-80353CD66698}"/>
                </a:ext>
              </a:extLst>
            </p:cNvPr>
            <p:cNvSpPr txBox="1"/>
            <p:nvPr/>
          </p:nvSpPr>
          <p:spPr>
            <a:xfrm>
              <a:off x="2479134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VR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파노라마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ACF91C9-B39A-4209-99EB-CA7AD5C1B67C}"/>
              </a:ext>
            </a:extLst>
          </p:cNvPr>
          <p:cNvGrpSpPr/>
          <p:nvPr/>
        </p:nvGrpSpPr>
        <p:grpSpPr>
          <a:xfrm>
            <a:off x="3351439" y="1761312"/>
            <a:ext cx="2325575" cy="4961875"/>
            <a:chOff x="3351439" y="1761312"/>
            <a:chExt cx="2325575" cy="49618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0FBEDA5-E118-45D2-814E-A4002DA5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1439" y="1761312"/>
              <a:ext cx="2325575" cy="432244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45E9531-D954-4FFA-9154-7D1308FEE145}"/>
                </a:ext>
              </a:extLst>
            </p:cNvPr>
            <p:cNvSpPr txBox="1"/>
            <p:nvPr/>
          </p:nvSpPr>
          <p:spPr>
            <a:xfrm>
              <a:off x="3932407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포인트 적립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9389A11-FAFD-4154-A311-4E7BD4F18F8C}"/>
              </a:ext>
            </a:extLst>
          </p:cNvPr>
          <p:cNvGrpSpPr/>
          <p:nvPr/>
        </p:nvGrpSpPr>
        <p:grpSpPr>
          <a:xfrm>
            <a:off x="6202807" y="1761314"/>
            <a:ext cx="2327214" cy="4961873"/>
            <a:chOff x="6202807" y="1761314"/>
            <a:chExt cx="2327214" cy="49618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646F13F6-7CE3-4E1B-B355-66C138C0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2807" y="1761314"/>
              <a:ext cx="2327214" cy="43208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B3D7CDE-D3DA-4846-BC24-C2031A8C6763}"/>
                </a:ext>
              </a:extLst>
            </p:cNvPr>
            <p:cNvSpPr txBox="1"/>
            <p:nvPr/>
          </p:nvSpPr>
          <p:spPr>
            <a:xfrm>
              <a:off x="6202807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B953041-C499-4661-9A0F-50AE5D61A9C7}"/>
              </a:ext>
            </a:extLst>
          </p:cNvPr>
          <p:cNvGrpSpPr/>
          <p:nvPr/>
        </p:nvGrpSpPr>
        <p:grpSpPr>
          <a:xfrm>
            <a:off x="7155890" y="1759673"/>
            <a:ext cx="2324692" cy="4963514"/>
            <a:chOff x="7366414" y="1761314"/>
            <a:chExt cx="2324692" cy="49635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3DC51690-CFC0-4D32-80A4-3C469A60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6414" y="1761314"/>
              <a:ext cx="2324692" cy="432080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C5F4246-A89D-45B8-A4A4-D35B50068DCF}"/>
                </a:ext>
              </a:extLst>
            </p:cNvPr>
            <p:cNvSpPr txBox="1"/>
            <p:nvPr/>
          </p:nvSpPr>
          <p:spPr>
            <a:xfrm>
              <a:off x="7656456" y="6355496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상가 소개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D5E5F8A-8D43-4635-8CF0-BBEE3838774F}"/>
              </a:ext>
            </a:extLst>
          </p:cNvPr>
          <p:cNvGrpSpPr/>
          <p:nvPr/>
        </p:nvGrpSpPr>
        <p:grpSpPr>
          <a:xfrm>
            <a:off x="8433387" y="1759673"/>
            <a:ext cx="2327506" cy="4957673"/>
            <a:chOff x="8573961" y="1759673"/>
            <a:chExt cx="2327506" cy="49576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0C51CCD-5280-4522-93DD-E16B98A67542}"/>
                </a:ext>
              </a:extLst>
            </p:cNvPr>
            <p:cNvSpPr txBox="1"/>
            <p:nvPr/>
          </p:nvSpPr>
          <p:spPr>
            <a:xfrm>
              <a:off x="9151540" y="6348014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 기능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DE7116A0-FA9D-4F1C-B3DF-8E834557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3961" y="1759673"/>
              <a:ext cx="2327506" cy="43208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696572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FDC4CAC-3098-4F3F-BA27-EADC9A42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26" y="1187921"/>
            <a:ext cx="4338207" cy="2696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9444BE9-3210-4535-B4AA-C9B0F882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48" y="1187921"/>
            <a:ext cx="4338207" cy="2696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7226E24-4B62-4DCC-94D3-4875217A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27" y="3999390"/>
            <a:ext cx="4338207" cy="26960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E0B4998-CAAF-4EB9-8146-6B48F05C6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048" y="3999391"/>
            <a:ext cx="4338207" cy="26960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D65C69-B75D-402B-97FD-8C47A8D84B06}"/>
              </a:ext>
            </a:extLst>
          </p:cNvPr>
          <p:cNvSpPr txBox="1"/>
          <p:nvPr/>
        </p:nvSpPr>
        <p:spPr>
          <a:xfrm>
            <a:off x="283097" y="1187921"/>
            <a:ext cx="1241952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28101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696572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C8C18C6A-58C4-495E-A7EA-851F2E9744AE}"/>
              </a:ext>
            </a:extLst>
          </p:cNvPr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728CF6FF-D996-4FC8-8A77-7587B6D268C2}"/>
              </a:ext>
            </a:extLst>
          </p:cNvPr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4B1066-9D5E-4103-A882-96A72EFFCE62}"/>
              </a:ext>
            </a:extLst>
          </p:cNvPr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4CC64D-67E4-40C4-9713-CEFA35059732}"/>
              </a:ext>
            </a:extLst>
          </p:cNvPr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82CB91C-319B-4BDC-8791-C431B6C24C66}"/>
              </a:ext>
            </a:extLst>
          </p:cNvPr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1A8C7CC8-B352-4A3F-A3FE-076F8F9A4BB8}"/>
                </a:ext>
              </a:extLst>
            </p:cNvPr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02B2FD4-33E5-423E-98D3-23EB52DEF1F9}"/>
                </a:ext>
              </a:extLst>
            </p:cNvPr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B16F2BB-7208-491B-93BD-1E30C4F5E3AB}"/>
                </a:ext>
              </a:extLst>
            </p:cNvPr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AEE0012-C80C-43D8-9EF5-A849B21EC378}"/>
                </a:ext>
              </a:extLst>
            </p:cNvPr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C331DA4-F223-4A3D-9014-CEE2C782CCB2}"/>
                </a:ext>
              </a:extLst>
            </p:cNvPr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B61DD58-391E-4C28-9738-54FEF03D19FC}"/>
                </a:ext>
              </a:extLst>
            </p:cNvPr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1F849B5-7F64-44FB-8607-60D11C5D1DE4}"/>
                </a:ext>
              </a:extLst>
            </p:cNvPr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D30196B-0867-43FA-9F5D-C148B4E580B7}"/>
                </a:ext>
              </a:extLst>
            </p:cNvPr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9E21755-B636-4F73-8E98-0D0FB7F25A49}"/>
                </a:ext>
              </a:extLst>
            </p:cNvPr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931C83C-0767-4123-89EE-23EF38F726F8}"/>
                </a:ext>
              </a:extLst>
            </p:cNvPr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AFAB28C-BE46-421F-AE23-57FE58C363D2}"/>
                </a:ext>
              </a:extLst>
            </p:cNvPr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55665BE-884B-492F-8C58-2B8FF092D275}"/>
                </a:ext>
              </a:extLst>
            </p:cNvPr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DBF04EF-2900-4112-B34B-0D5999361A3E}"/>
              </a:ext>
            </a:extLst>
          </p:cNvPr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FF6D1A67-D506-4D6C-8C81-B6794597157D}"/>
                </a:ext>
              </a:extLst>
            </p:cNvPr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ACF3EC0-E1CD-4401-A5C6-46F3CB1ACDF6}"/>
                </a:ext>
              </a:extLst>
            </p:cNvPr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46410171-633D-428C-AF31-8B4207949CB9}"/>
                </a:ext>
              </a:extLst>
            </p:cNvPr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부분 원형 31">
              <a:extLst>
                <a:ext uri="{FF2B5EF4-FFF2-40B4-BE49-F238E27FC236}">
                  <a16:creationId xmlns:a16="http://schemas.microsoft.com/office/drawing/2014/main" xmlns="" id="{940E84E9-2B29-4235-B6F0-EC62A7A21D39}"/>
                </a:ext>
              </a:extLst>
            </p:cNvPr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415</Words>
  <Application>Microsoft Office PowerPoint</Application>
  <PresentationFormat>와이드스크린</PresentationFormat>
  <Paragraphs>166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KoPub돋움체 Bold</vt:lpstr>
      <vt:lpstr>KoPub돋움체 Medium</vt:lpstr>
      <vt:lpstr>Yoon 윤고딕 530_TT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Windows 사용자</cp:lastModifiedBy>
  <cp:revision>36</cp:revision>
  <dcterms:created xsi:type="dcterms:W3CDTF">2017-02-07T06:30:44Z</dcterms:created>
  <dcterms:modified xsi:type="dcterms:W3CDTF">2019-03-31T02:56:27Z</dcterms:modified>
  <cp:version>1000.0000.01</cp:version>
</cp:coreProperties>
</file>