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4" r:id="rId2"/>
    <p:sldId id="275" r:id="rId3"/>
    <p:sldId id="278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56B"/>
    <a:srgbClr val="4B7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538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FDE33-ED64-0140-9249-3C35B052A92B}" type="datetimeFigureOut">
              <a:rPr kumimoji="1" lang="ko-KR" altLang="en-US" smtClean="0"/>
              <a:t>2019-04-01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D5E66-3EAE-7343-A695-827FAE3584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6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2" y="1678119"/>
            <a:ext cx="3420938" cy="4941355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770562" y="1089061"/>
            <a:ext cx="32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</a:t>
            </a:r>
            <a: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359DB6-4A91-4F5A-94CE-314B255A4BC0}"/>
              </a:ext>
            </a:extLst>
          </p:cNvPr>
          <p:cNvGrpSpPr/>
          <p:nvPr/>
        </p:nvGrpSpPr>
        <p:grpSpPr>
          <a:xfrm>
            <a:off x="3256555" y="2075603"/>
            <a:ext cx="482975" cy="307777"/>
            <a:chOff x="3256555" y="2075603"/>
            <a:chExt cx="482975" cy="307777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256555" y="2085654"/>
              <a:ext cx="287677" cy="287677"/>
            </a:xfrm>
            <a:prstGeom prst="round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3266919" y="2075603"/>
              <a:ext cx="47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bg1"/>
                  </a:solidFill>
                </a:rPr>
                <a:t>1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61C3710-B13F-475C-9661-B866195E1809}"/>
              </a:ext>
            </a:extLst>
          </p:cNvPr>
          <p:cNvGrpSpPr/>
          <p:nvPr/>
        </p:nvGrpSpPr>
        <p:grpSpPr>
          <a:xfrm>
            <a:off x="4812678" y="2040116"/>
            <a:ext cx="6690775" cy="646331"/>
            <a:chOff x="4812678" y="2040116"/>
            <a:chExt cx="6690775" cy="6463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044AA6-7EA0-44E7-AC8C-4DF859455340}"/>
                </a:ext>
              </a:extLst>
            </p:cNvPr>
            <p:cNvGrpSpPr/>
            <p:nvPr/>
          </p:nvGrpSpPr>
          <p:grpSpPr>
            <a:xfrm>
              <a:off x="4812678" y="2065554"/>
              <a:ext cx="482975" cy="307777"/>
              <a:chOff x="3256555" y="2075603"/>
              <a:chExt cx="482975" cy="307777"/>
            </a:xfrm>
          </p:grpSpPr>
          <p:sp>
            <p:nvSpPr>
              <p:cNvPr id="28" name="모서리가 둥근 직사각형 1">
                <a:extLst>
                  <a:ext uri="{FF2B5EF4-FFF2-40B4-BE49-F238E27FC236}">
                    <a16:creationId xmlns:a16="http://schemas.microsoft.com/office/drawing/2014/main" id="{1E880912-40A7-4D9F-819F-2BF09FCF834A}"/>
                  </a:ext>
                </a:extLst>
              </p:cNvPr>
              <p:cNvSpPr/>
              <p:nvPr/>
            </p:nvSpPr>
            <p:spPr>
              <a:xfrm>
                <a:off x="3256555" y="2085654"/>
                <a:ext cx="287677" cy="287677"/>
              </a:xfrm>
              <a:prstGeom prst="round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텍스트 상자 2">
                <a:extLst>
                  <a:ext uri="{FF2B5EF4-FFF2-40B4-BE49-F238E27FC236}">
                    <a16:creationId xmlns:a16="http://schemas.microsoft.com/office/drawing/2014/main" id="{8D6CAF0B-F151-4A9D-A430-44317B8B3446}"/>
                  </a:ext>
                </a:extLst>
              </p:cNvPr>
              <p:cNvSpPr txBox="1"/>
              <p:nvPr/>
            </p:nvSpPr>
            <p:spPr>
              <a:xfrm>
                <a:off x="3266919" y="2075603"/>
                <a:ext cx="47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BA0C4A-324C-4396-9615-F0763846C8D3}"/>
                </a:ext>
              </a:extLst>
            </p:cNvPr>
            <p:cNvSpPr txBox="1"/>
            <p:nvPr/>
          </p:nvSpPr>
          <p:spPr>
            <a:xfrm>
              <a:off x="5558589" y="2040116"/>
              <a:ext cx="5944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지도에서 지역 선택 → 지역 내 시장 안내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주요 시장 리스트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366DB7-439D-41DA-90B7-EAF0D2B57A22}"/>
              </a:ext>
            </a:extLst>
          </p:cNvPr>
          <p:cNvGrpSpPr/>
          <p:nvPr/>
        </p:nvGrpSpPr>
        <p:grpSpPr>
          <a:xfrm>
            <a:off x="3262694" y="3306829"/>
            <a:ext cx="482975" cy="307777"/>
            <a:chOff x="3262694" y="3306829"/>
            <a:chExt cx="482975" cy="30777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262694" y="3316880"/>
              <a:ext cx="287677" cy="287677"/>
            </a:xfrm>
            <a:prstGeom prst="round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273058" y="3306829"/>
              <a:ext cx="47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bg1"/>
                  </a:solidFill>
                </a:rPr>
                <a:t>2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1FC9136-8CCB-44A9-9DE1-4BC4B28D678A}"/>
              </a:ext>
            </a:extLst>
          </p:cNvPr>
          <p:cNvGrpSpPr/>
          <p:nvPr/>
        </p:nvGrpSpPr>
        <p:grpSpPr>
          <a:xfrm>
            <a:off x="4812678" y="3281391"/>
            <a:ext cx="6690775" cy="923330"/>
            <a:chOff x="4812678" y="3281391"/>
            <a:chExt cx="6690775" cy="92333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57407A7-B657-47D0-91AA-6529EBF9B4B0}"/>
                </a:ext>
              </a:extLst>
            </p:cNvPr>
            <p:cNvGrpSpPr/>
            <p:nvPr/>
          </p:nvGrpSpPr>
          <p:grpSpPr>
            <a:xfrm>
              <a:off x="4812678" y="3306829"/>
              <a:ext cx="482975" cy="307777"/>
              <a:chOff x="3262694" y="3306829"/>
              <a:chExt cx="482975" cy="307777"/>
            </a:xfrm>
          </p:grpSpPr>
          <p:sp>
            <p:nvSpPr>
              <p:cNvPr id="33" name="모서리가 둥근 직사각형 19">
                <a:extLst>
                  <a:ext uri="{FF2B5EF4-FFF2-40B4-BE49-F238E27FC236}">
                    <a16:creationId xmlns:a16="http://schemas.microsoft.com/office/drawing/2014/main" id="{C485F5F4-F485-4FBA-9D71-394B25EA4F6F}"/>
                  </a:ext>
                </a:extLst>
              </p:cNvPr>
              <p:cNvSpPr/>
              <p:nvPr/>
            </p:nvSpPr>
            <p:spPr>
              <a:xfrm>
                <a:off x="3262694" y="3316880"/>
                <a:ext cx="287677" cy="287677"/>
              </a:xfrm>
              <a:prstGeom prst="round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텍스트 상자 20">
                <a:extLst>
                  <a:ext uri="{FF2B5EF4-FFF2-40B4-BE49-F238E27FC236}">
                    <a16:creationId xmlns:a16="http://schemas.microsoft.com/office/drawing/2014/main" id="{85784D43-096A-458B-A633-ACA22165E6AD}"/>
                  </a:ext>
                </a:extLst>
              </p:cNvPr>
              <p:cNvSpPr txBox="1"/>
              <p:nvPr/>
            </p:nvSpPr>
            <p:spPr>
              <a:xfrm>
                <a:off x="3273058" y="3306829"/>
                <a:ext cx="47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7B826D-C295-495A-A45F-AB6E501561F3}"/>
                </a:ext>
              </a:extLst>
            </p:cNvPr>
            <p:cNvSpPr txBox="1"/>
            <p:nvPr/>
          </p:nvSpPr>
          <p:spPr>
            <a:xfrm>
              <a:off x="5558589" y="3281391"/>
              <a:ext cx="5944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주소 및 시장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검색창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인기 검색 시장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실시간 급상승 검색 시장 →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주소 선택 시 주변 시장 안내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인기 시장 및 시장 선택 시 시장 안내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85E28A-38B7-49FF-9773-77C47AEB42FE}"/>
              </a:ext>
            </a:extLst>
          </p:cNvPr>
          <p:cNvGrpSpPr/>
          <p:nvPr/>
        </p:nvGrpSpPr>
        <p:grpSpPr>
          <a:xfrm>
            <a:off x="3256553" y="4558155"/>
            <a:ext cx="472611" cy="307777"/>
            <a:chOff x="3256553" y="4558155"/>
            <a:chExt cx="472611" cy="30777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56553" y="4568206"/>
              <a:ext cx="287677" cy="287677"/>
            </a:xfrm>
            <a:prstGeom prst="round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3256553" y="4558155"/>
              <a:ext cx="47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bg1"/>
                  </a:solidFill>
                </a:rPr>
                <a:t>3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AF8E483-2F26-4A20-AA5E-01B342DADECA}"/>
              </a:ext>
            </a:extLst>
          </p:cNvPr>
          <p:cNvGrpSpPr/>
          <p:nvPr/>
        </p:nvGrpSpPr>
        <p:grpSpPr>
          <a:xfrm>
            <a:off x="4821980" y="4522811"/>
            <a:ext cx="6681473" cy="369332"/>
            <a:chOff x="4821980" y="4522811"/>
            <a:chExt cx="6681473" cy="36933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BCB2FBA-BE98-413C-BD8E-1455F3CD81F6}"/>
                </a:ext>
              </a:extLst>
            </p:cNvPr>
            <p:cNvGrpSpPr/>
            <p:nvPr/>
          </p:nvGrpSpPr>
          <p:grpSpPr>
            <a:xfrm>
              <a:off x="4821980" y="4548104"/>
              <a:ext cx="472611" cy="307777"/>
              <a:chOff x="3256553" y="4558155"/>
              <a:chExt cx="472611" cy="307777"/>
            </a:xfrm>
          </p:grpSpPr>
          <p:sp>
            <p:nvSpPr>
              <p:cNvPr id="36" name="모서리가 둥근 직사각형 18">
                <a:extLst>
                  <a:ext uri="{FF2B5EF4-FFF2-40B4-BE49-F238E27FC236}">
                    <a16:creationId xmlns:a16="http://schemas.microsoft.com/office/drawing/2014/main" id="{B5E706B1-715D-4EAE-A672-0AF984FE580A}"/>
                  </a:ext>
                </a:extLst>
              </p:cNvPr>
              <p:cNvSpPr/>
              <p:nvPr/>
            </p:nvSpPr>
            <p:spPr>
              <a:xfrm>
                <a:off x="3256553" y="4568206"/>
                <a:ext cx="287677" cy="287677"/>
              </a:xfrm>
              <a:prstGeom prst="round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텍스트 상자 21">
                <a:extLst>
                  <a:ext uri="{FF2B5EF4-FFF2-40B4-BE49-F238E27FC236}">
                    <a16:creationId xmlns:a16="http://schemas.microsoft.com/office/drawing/2014/main" id="{C7EA1927-7AAB-4307-9623-239125FEBC53}"/>
                  </a:ext>
                </a:extLst>
              </p:cNvPr>
              <p:cNvSpPr txBox="1"/>
              <p:nvPr/>
            </p:nvSpPr>
            <p:spPr>
              <a:xfrm>
                <a:off x="3256553" y="4558155"/>
                <a:ext cx="47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62F95D-20E3-418B-BA9D-47FA283887E3}"/>
                </a:ext>
              </a:extLst>
            </p:cNvPr>
            <p:cNvSpPr txBox="1"/>
            <p:nvPr/>
          </p:nvSpPr>
          <p:spPr>
            <a:xfrm>
              <a:off x="5558589" y="4522811"/>
              <a:ext cx="594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 위치가 표시된 지도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주변 시장 안내 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3D5F88-95CA-44D8-AD71-09A517F77DE1}"/>
              </a:ext>
            </a:extLst>
          </p:cNvPr>
          <p:cNvGrpSpPr/>
          <p:nvPr/>
        </p:nvGrpSpPr>
        <p:grpSpPr>
          <a:xfrm>
            <a:off x="688547" y="5987095"/>
            <a:ext cx="472611" cy="307777"/>
            <a:chOff x="544708" y="6029441"/>
            <a:chExt cx="472611" cy="307777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44708" y="6039492"/>
              <a:ext cx="287677" cy="287677"/>
            </a:xfrm>
            <a:prstGeom prst="roundRect">
              <a:avLst/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텍스트 상자 30"/>
            <p:cNvSpPr txBox="1"/>
            <p:nvPr/>
          </p:nvSpPr>
          <p:spPr>
            <a:xfrm>
              <a:off x="544708" y="6029441"/>
              <a:ext cx="47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bg1"/>
                  </a:solidFill>
                </a:rPr>
                <a:t>4</a:t>
              </a:r>
              <a:endParaRPr kumimoji="1"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58C410-196A-414E-9CFB-C39012826653}"/>
              </a:ext>
            </a:extLst>
          </p:cNvPr>
          <p:cNvGrpSpPr/>
          <p:nvPr/>
        </p:nvGrpSpPr>
        <p:grpSpPr>
          <a:xfrm>
            <a:off x="4821980" y="5768650"/>
            <a:ext cx="6681473" cy="369332"/>
            <a:chOff x="4821980" y="5768650"/>
            <a:chExt cx="6681473" cy="3693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D8F3A1D-2CDB-4F30-B32E-DBE48F18030E}"/>
                </a:ext>
              </a:extLst>
            </p:cNvPr>
            <p:cNvGrpSpPr/>
            <p:nvPr/>
          </p:nvGrpSpPr>
          <p:grpSpPr>
            <a:xfrm>
              <a:off x="4821980" y="5799428"/>
              <a:ext cx="472611" cy="307777"/>
              <a:chOff x="544708" y="6029441"/>
              <a:chExt cx="472611" cy="307777"/>
            </a:xfrm>
          </p:grpSpPr>
          <p:sp>
            <p:nvSpPr>
              <p:cNvPr id="42" name="모서리가 둥근 직사각형 29">
                <a:extLst>
                  <a:ext uri="{FF2B5EF4-FFF2-40B4-BE49-F238E27FC236}">
                    <a16:creationId xmlns:a16="http://schemas.microsoft.com/office/drawing/2014/main" id="{A81666A3-E272-4348-B54D-7C603800B5EF}"/>
                  </a:ext>
                </a:extLst>
              </p:cNvPr>
              <p:cNvSpPr/>
              <p:nvPr/>
            </p:nvSpPr>
            <p:spPr>
              <a:xfrm>
                <a:off x="544708" y="6039492"/>
                <a:ext cx="287677" cy="287677"/>
              </a:xfrm>
              <a:prstGeom prst="round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텍스트 상자 30">
                <a:extLst>
                  <a:ext uri="{FF2B5EF4-FFF2-40B4-BE49-F238E27FC236}">
                    <a16:creationId xmlns:a16="http://schemas.microsoft.com/office/drawing/2014/main" id="{FC57436D-09CD-47CD-B321-DEA668A5A054}"/>
                  </a:ext>
                </a:extLst>
              </p:cNvPr>
              <p:cNvSpPr txBox="1"/>
              <p:nvPr/>
            </p:nvSpPr>
            <p:spPr>
              <a:xfrm>
                <a:off x="544708" y="6029441"/>
                <a:ext cx="472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ACA39E-001A-4A46-AA4B-2D432D7E97A3}"/>
                </a:ext>
              </a:extLst>
            </p:cNvPr>
            <p:cNvSpPr txBox="1"/>
            <p:nvPr/>
          </p:nvSpPr>
          <p:spPr>
            <a:xfrm>
              <a:off x="5558589" y="5768650"/>
              <a:ext cx="5944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홈 화면으로 돌아옴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0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3" y="1678119"/>
            <a:ext cx="3256907" cy="4704421"/>
          </a:xfrm>
          <a:prstGeom prst="rect">
            <a:avLst/>
          </a:prstGeom>
        </p:spPr>
      </p:pic>
      <p:sp>
        <p:nvSpPr>
          <p:cNvPr id="13" name="텍스트 상자 15">
            <a:extLst>
              <a:ext uri="{FF2B5EF4-FFF2-40B4-BE49-F238E27FC236}">
                <a16:creationId xmlns:a16="http://schemas.microsoft.com/office/drawing/2014/main" id="{6CB9D63B-8797-4BCF-A82F-A5EFF077576A}"/>
              </a:ext>
            </a:extLst>
          </p:cNvPr>
          <p:cNvSpPr txBox="1"/>
          <p:nvPr/>
        </p:nvSpPr>
        <p:spPr>
          <a:xfrm>
            <a:off x="770562" y="1089061"/>
            <a:ext cx="32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찾은 시장 안내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B30261-3E5B-4C9F-8229-E1422BE39768}"/>
              </a:ext>
            </a:extLst>
          </p:cNvPr>
          <p:cNvSpPr/>
          <p:nvPr/>
        </p:nvSpPr>
        <p:spPr>
          <a:xfrm>
            <a:off x="419219" y="3404937"/>
            <a:ext cx="3959594" cy="2339939"/>
          </a:xfrm>
          <a:prstGeom prst="roundRect">
            <a:avLst/>
          </a:prstGeom>
          <a:noFill/>
          <a:ln w="57150">
            <a:solidFill>
              <a:srgbClr val="406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850A35-72B5-49AA-B175-614DF73C39A2}"/>
              </a:ext>
            </a:extLst>
          </p:cNvPr>
          <p:cNvCxnSpPr>
            <a:stCxn id="3" idx="3"/>
          </p:cNvCxnSpPr>
          <p:nvPr/>
        </p:nvCxnSpPr>
        <p:spPr>
          <a:xfrm flipV="1">
            <a:off x="4378813" y="3765884"/>
            <a:ext cx="1239934" cy="809023"/>
          </a:xfrm>
          <a:prstGeom prst="straightConnector1">
            <a:avLst/>
          </a:prstGeom>
          <a:ln w="57150"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A30645-2427-4119-BF11-037E951B763D}"/>
              </a:ext>
            </a:extLst>
          </p:cNvPr>
          <p:cNvSpPr txBox="1"/>
          <p:nvPr/>
        </p:nvSpPr>
        <p:spPr>
          <a:xfrm>
            <a:off x="5970089" y="2225842"/>
            <a:ext cx="5315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내 지도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찾아가는 길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내 먹거리와 볼거리 안내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주차 시설 안내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쿠폰 제공 게임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시장 일정 제공 서비스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31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" y="1541665"/>
            <a:ext cx="3207940" cy="46336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64" y="1541664"/>
            <a:ext cx="3207940" cy="463369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3699197" y="3869391"/>
            <a:ext cx="668267" cy="0"/>
          </a:xfrm>
          <a:prstGeom prst="straightConnector1">
            <a:avLst/>
          </a:prstGeom>
          <a:ln w="57150"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803C532-C112-457B-B04A-818E7C680DE1}"/>
              </a:ext>
            </a:extLst>
          </p:cNvPr>
          <p:cNvSpPr/>
          <p:nvPr/>
        </p:nvSpPr>
        <p:spPr>
          <a:xfrm>
            <a:off x="2834465" y="3429000"/>
            <a:ext cx="864732" cy="885560"/>
          </a:xfrm>
          <a:prstGeom prst="roundRect">
            <a:avLst/>
          </a:prstGeom>
          <a:noFill/>
          <a:ln w="57150">
            <a:solidFill>
              <a:srgbClr val="406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FFA36-D49E-4B27-AEE1-9CACEC3115E0}"/>
              </a:ext>
            </a:extLst>
          </p:cNvPr>
          <p:cNvSpPr txBox="1"/>
          <p:nvPr/>
        </p:nvSpPr>
        <p:spPr>
          <a:xfrm>
            <a:off x="8305524" y="2967335"/>
            <a:ext cx="320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먹거리와 위치 기반 근처 맛집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선호도 기반 좋아할 만한 먹거리 리스트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3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-1" y="1"/>
            <a:ext cx="12192000" cy="900112"/>
            <a:chOff x="-1" y="1"/>
            <a:chExt cx="12192000" cy="697832"/>
          </a:xfrm>
        </p:grpSpPr>
        <p:sp>
          <p:nvSpPr>
            <p:cNvPr id="5" name="이등변 삼각형 4"/>
            <p:cNvSpPr/>
            <p:nvPr/>
          </p:nvSpPr>
          <p:spPr>
            <a:xfrm>
              <a:off x="10108334" y="1"/>
              <a:ext cx="820123" cy="697832"/>
            </a:xfrm>
            <a:prstGeom prst="triangle">
              <a:avLst>
                <a:gd name="adj" fmla="val 0"/>
              </a:avLst>
            </a:pr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-1" y="1"/>
              <a:ext cx="12192000" cy="697832"/>
              <a:chOff x="0" y="1"/>
              <a:chExt cx="12192000" cy="69783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1"/>
                <a:ext cx="10108334" cy="697832"/>
              </a:xfrm>
              <a:prstGeom prst="rect">
                <a:avLst/>
              </a:prstGeom>
              <a:solidFill>
                <a:srgbClr val="4065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0345512" y="1"/>
                <a:ext cx="1846488" cy="697832"/>
                <a:chOff x="10345513" y="1"/>
                <a:chExt cx="1846488" cy="69783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1165636" y="1"/>
                  <a:ext cx="1026365" cy="697832"/>
                </a:xfrm>
                <a:prstGeom prst="rect">
                  <a:avLst/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이등변 삼각형 6"/>
                <p:cNvSpPr/>
                <p:nvPr/>
              </p:nvSpPr>
              <p:spPr>
                <a:xfrm flipH="1" flipV="1">
                  <a:off x="10345513" y="1"/>
                  <a:ext cx="820123" cy="697832"/>
                </a:xfrm>
                <a:prstGeom prst="triangle">
                  <a:avLst>
                    <a:gd name="adj" fmla="val 0"/>
                  </a:avLst>
                </a:prstGeom>
                <a:solidFill>
                  <a:srgbClr val="79A8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11193268" y="-60856"/>
            <a:ext cx="518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1</a:t>
            </a:r>
            <a:endParaRPr lang="ko-KR" altLang="en-US" sz="4800" b="1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/>
              <a:ea typeface="KoPub돋움체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2829621" cy="78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- </a:t>
            </a:r>
            <a:r>
              <a:rPr lang="ko-KR" altLang="en-US" sz="4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/>
                <a:ea typeface="KoPub돋움체 Bold"/>
              </a:rPr>
              <a:t>수행방법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08" y="1541665"/>
            <a:ext cx="3207941" cy="46336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D800F9-BBB6-4AC9-9599-A6342AD6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" y="1541665"/>
            <a:ext cx="3207940" cy="463369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D8DE51-95D3-40F3-9BCB-2F5F050F37DD}"/>
              </a:ext>
            </a:extLst>
          </p:cNvPr>
          <p:cNvSpPr/>
          <p:nvPr/>
        </p:nvSpPr>
        <p:spPr>
          <a:xfrm>
            <a:off x="1850140" y="4430775"/>
            <a:ext cx="864732" cy="885560"/>
          </a:xfrm>
          <a:prstGeom prst="roundRect">
            <a:avLst/>
          </a:prstGeom>
          <a:noFill/>
          <a:ln w="57150">
            <a:solidFill>
              <a:srgbClr val="406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7266603-08BA-4917-B440-B48FF9374E03}"/>
              </a:ext>
            </a:extLst>
          </p:cNvPr>
          <p:cNvCxnSpPr>
            <a:cxnSpLocks/>
          </p:cNvCxnSpPr>
          <p:nvPr/>
        </p:nvCxnSpPr>
        <p:spPr>
          <a:xfrm>
            <a:off x="2714872" y="4892075"/>
            <a:ext cx="1893223" cy="0"/>
          </a:xfrm>
          <a:prstGeom prst="straightConnector1">
            <a:avLst/>
          </a:prstGeom>
          <a:ln w="57150">
            <a:solidFill>
              <a:srgbClr val="4065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A5953C-2199-438E-9664-74BF470D056B}"/>
              </a:ext>
            </a:extLst>
          </p:cNvPr>
          <p:cNvSpPr txBox="1"/>
          <p:nvPr/>
        </p:nvSpPr>
        <p:spPr>
          <a:xfrm>
            <a:off x="8305524" y="2967335"/>
            <a:ext cx="320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증강현실 기능을 이용한 쿠폰 찾기 게임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5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120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예경 엄</cp:lastModifiedBy>
  <cp:revision>51</cp:revision>
  <dcterms:created xsi:type="dcterms:W3CDTF">2017-02-07T06:30:44Z</dcterms:created>
  <dcterms:modified xsi:type="dcterms:W3CDTF">2019-04-01T14:10:38Z</dcterms:modified>
  <cp:version>1000.0000.01</cp:version>
</cp:coreProperties>
</file>