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7" r:id="rId2"/>
    <p:sldId id="259" r:id="rId3"/>
    <p:sldId id="261" r:id="rId4"/>
    <p:sldId id="268" r:id="rId5"/>
    <p:sldId id="267" r:id="rId6"/>
    <p:sldId id="266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>
        <p:guide orient="horz" pos="215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2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7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0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4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6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1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4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0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75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1AD2-7311-4D29-AF0B-F8144A4D20C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981200"/>
            <a:ext cx="12192000" cy="4876800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298700"/>
            <a:ext cx="12192000" cy="4559300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flipV="1">
            <a:off x="0" y="1975944"/>
            <a:ext cx="330200" cy="284655"/>
          </a:xfrm>
          <a:prstGeom prst="triangle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321" y="1075078"/>
            <a:ext cx="1940750" cy="847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0" b="1">
                <a:gradFill>
                  <a:gsLst>
                    <a:gs pos="0">
                      <a:srgbClr val="79A8B2"/>
                    </a:gs>
                    <a:gs pos="100000">
                      <a:srgbClr val="79A8B2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목차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974" y="3116678"/>
            <a:ext cx="2160270" cy="62474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PART.</a:t>
            </a:r>
            <a:r>
              <a:rPr lang="ko-KR" altLang="en-US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en-US" altLang="ko-KR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01</a:t>
            </a:r>
            <a:endParaRPr lang="ko-KR" altLang="en-US" sz="3500" b="1" dirty="0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3973" y="3911194"/>
            <a:ext cx="2160271" cy="1225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프로젝트 필요성 </a:t>
            </a:r>
          </a:p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및 목표</a:t>
            </a:r>
          </a:p>
        </p:txBody>
      </p:sp>
      <p:sp>
        <p:nvSpPr>
          <p:cNvPr id="16" name="TextBox 5"/>
          <p:cNvSpPr txBox="1"/>
          <p:nvPr/>
        </p:nvSpPr>
        <p:spPr>
          <a:xfrm>
            <a:off x="3631740" y="3116604"/>
            <a:ext cx="2160270" cy="6248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PART.</a:t>
            </a:r>
            <a:r>
              <a:rPr lang="ko-KR" altLang="en-US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02</a:t>
            </a:r>
          </a:p>
        </p:txBody>
      </p:sp>
      <p:sp>
        <p:nvSpPr>
          <p:cNvPr id="17" name="TextBox 5"/>
          <p:cNvSpPr txBox="1"/>
          <p:nvPr/>
        </p:nvSpPr>
        <p:spPr>
          <a:xfrm>
            <a:off x="6491187" y="3116581"/>
            <a:ext cx="2160270" cy="6248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PART.</a:t>
            </a:r>
            <a:r>
              <a:rPr lang="ko-KR" altLang="en-US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en-US" altLang="ko-KR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03</a:t>
            </a:r>
          </a:p>
        </p:txBody>
      </p:sp>
      <p:sp>
        <p:nvSpPr>
          <p:cNvPr id="18" name="TextBox 5"/>
          <p:cNvSpPr txBox="1"/>
          <p:nvPr/>
        </p:nvSpPr>
        <p:spPr>
          <a:xfrm>
            <a:off x="9348686" y="3116586"/>
            <a:ext cx="2160270" cy="6248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PART.</a:t>
            </a:r>
            <a:r>
              <a:rPr lang="ko-KR" altLang="en-US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DCA6F1-0BD7-4D87-8687-BF35ECC56703}"/>
              </a:ext>
            </a:extLst>
          </p:cNvPr>
          <p:cNvSpPr txBox="1"/>
          <p:nvPr/>
        </p:nvSpPr>
        <p:spPr>
          <a:xfrm>
            <a:off x="3631739" y="4114644"/>
            <a:ext cx="2160271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수행내용 및 일정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294325-10BF-44B6-B781-AFC19B8C9D6B}"/>
              </a:ext>
            </a:extLst>
          </p:cNvPr>
          <p:cNvSpPr txBox="1"/>
          <p:nvPr/>
        </p:nvSpPr>
        <p:spPr>
          <a:xfrm>
            <a:off x="6509505" y="4114644"/>
            <a:ext cx="2160271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수행 방법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577050-EA6A-410B-8850-E0E8AB4AF751}"/>
              </a:ext>
            </a:extLst>
          </p:cNvPr>
          <p:cNvSpPr txBox="1"/>
          <p:nvPr/>
        </p:nvSpPr>
        <p:spPr>
          <a:xfrm>
            <a:off x="9387271" y="3965618"/>
            <a:ext cx="2160271" cy="1225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기대효과 </a:t>
            </a:r>
            <a:endParaRPr lang="en-US" altLang="ko-KR" sz="20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및 활용방안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6609193" cy="7713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프로젝트 필요성 및 목표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05E00-237A-4869-863C-9842C8EDFBB7}"/>
              </a:ext>
            </a:extLst>
          </p:cNvPr>
          <p:cNvSpPr txBox="1"/>
          <p:nvPr/>
        </p:nvSpPr>
        <p:spPr>
          <a:xfrm>
            <a:off x="609666" y="1218143"/>
            <a:ext cx="1149861" cy="63094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목표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678CA0-64A8-40F8-B651-EC7959B015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25" y="2190581"/>
            <a:ext cx="2606629" cy="376513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8AEEDBDD-0652-49B4-8290-922E24E193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050" y="2190582"/>
            <a:ext cx="2606628" cy="37651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477086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BCB54D-BB2F-49DB-B211-9CFB4ECA8AE1}"/>
              </a:ext>
            </a:extLst>
          </p:cNvPr>
          <p:cNvSpPr txBox="1"/>
          <p:nvPr/>
        </p:nvSpPr>
        <p:spPr>
          <a:xfrm>
            <a:off x="2811111" y="1195903"/>
            <a:ext cx="108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40656B"/>
                </a:solidFill>
              </a:rPr>
              <a:t>놀장</a:t>
            </a:r>
            <a:endParaRPr lang="ko-KR" altLang="en-US" b="1" dirty="0">
              <a:solidFill>
                <a:srgbClr val="40656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39CE1-3FFB-467A-9FB5-0238BB12E6E9}"/>
              </a:ext>
            </a:extLst>
          </p:cNvPr>
          <p:cNvSpPr txBox="1"/>
          <p:nvPr/>
        </p:nvSpPr>
        <p:spPr>
          <a:xfrm>
            <a:off x="7621412" y="1195903"/>
            <a:ext cx="159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40656B"/>
                </a:solidFill>
              </a:rPr>
              <a:t>SM</a:t>
            </a:r>
            <a:r>
              <a:rPr lang="ko-KR" altLang="en-US" b="1" dirty="0">
                <a:solidFill>
                  <a:srgbClr val="40656B"/>
                </a:solidFill>
              </a:rPr>
              <a:t> </a:t>
            </a:r>
            <a:r>
              <a:rPr lang="en-US" altLang="ko-KR" b="1" dirty="0">
                <a:solidFill>
                  <a:srgbClr val="40656B"/>
                </a:solidFill>
              </a:rPr>
              <a:t>market</a:t>
            </a:r>
            <a:endParaRPr lang="ko-KR" altLang="en-US" b="1" dirty="0">
              <a:solidFill>
                <a:srgbClr val="40656B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BED39D7-FC7A-4C92-B93C-1DD36CCA5F77}"/>
              </a:ext>
            </a:extLst>
          </p:cNvPr>
          <p:cNvGrpSpPr/>
          <p:nvPr/>
        </p:nvGrpSpPr>
        <p:grpSpPr>
          <a:xfrm>
            <a:off x="1290533" y="1759673"/>
            <a:ext cx="2325575" cy="4965613"/>
            <a:chOff x="1290533" y="1759673"/>
            <a:chExt cx="2325575" cy="496561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F222232-BE39-447F-B862-CE07ED598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0533" y="1759673"/>
              <a:ext cx="2325575" cy="432244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DAC67A5-2856-4C71-8000-D2589E005860}"/>
                </a:ext>
              </a:extLst>
            </p:cNvPr>
            <p:cNvSpPr txBox="1"/>
            <p:nvPr/>
          </p:nvSpPr>
          <p:spPr>
            <a:xfrm>
              <a:off x="1406905" y="6355954"/>
              <a:ext cx="1397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물품 정보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CF49788-E482-4F7C-8F1D-F4AEDB8D5BCD}"/>
              </a:ext>
            </a:extLst>
          </p:cNvPr>
          <p:cNvGrpSpPr/>
          <p:nvPr/>
        </p:nvGrpSpPr>
        <p:grpSpPr>
          <a:xfrm>
            <a:off x="2190424" y="1761314"/>
            <a:ext cx="2325575" cy="4961873"/>
            <a:chOff x="2190424" y="1761314"/>
            <a:chExt cx="2325575" cy="496187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7C0533E-24F6-490F-A29D-B7FB959EA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0424" y="1761314"/>
              <a:ext cx="2325575" cy="432244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191192-B538-44EF-86CA-80353CD66698}"/>
                </a:ext>
              </a:extLst>
            </p:cNvPr>
            <p:cNvSpPr txBox="1"/>
            <p:nvPr/>
          </p:nvSpPr>
          <p:spPr>
            <a:xfrm>
              <a:off x="2479134" y="6353855"/>
              <a:ext cx="174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VR </a:t>
              </a: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파노라마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ACF91C9-B39A-4209-99EB-CA7AD5C1B67C}"/>
              </a:ext>
            </a:extLst>
          </p:cNvPr>
          <p:cNvGrpSpPr/>
          <p:nvPr/>
        </p:nvGrpSpPr>
        <p:grpSpPr>
          <a:xfrm>
            <a:off x="3351439" y="1761312"/>
            <a:ext cx="2325575" cy="4964699"/>
            <a:chOff x="3351439" y="1761312"/>
            <a:chExt cx="2325575" cy="496469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0FBEDA5-E118-45D2-814E-A4002DA53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1439" y="1761312"/>
              <a:ext cx="2325575" cy="432244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5E9531-D954-4FFA-9154-7D1308FEE145}"/>
                </a:ext>
              </a:extLst>
            </p:cNvPr>
            <p:cNvSpPr txBox="1"/>
            <p:nvPr/>
          </p:nvSpPr>
          <p:spPr>
            <a:xfrm>
              <a:off x="3861739" y="6356679"/>
              <a:ext cx="174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포인트 적립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389A11-FAFD-4154-A311-4E7BD4F18F8C}"/>
              </a:ext>
            </a:extLst>
          </p:cNvPr>
          <p:cNvGrpSpPr/>
          <p:nvPr/>
        </p:nvGrpSpPr>
        <p:grpSpPr>
          <a:xfrm>
            <a:off x="6166308" y="1761314"/>
            <a:ext cx="2363713" cy="4961873"/>
            <a:chOff x="6166308" y="1761314"/>
            <a:chExt cx="2363713" cy="496187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46F13F6-7CE3-4E1B-B355-66C138C07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02807" y="1761314"/>
              <a:ext cx="2327214" cy="432080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3D7CDE-D3DA-4846-BC24-C2031A8C6763}"/>
                </a:ext>
              </a:extLst>
            </p:cNvPr>
            <p:cNvSpPr txBox="1"/>
            <p:nvPr/>
          </p:nvSpPr>
          <p:spPr>
            <a:xfrm>
              <a:off x="6166308" y="6353855"/>
              <a:ext cx="174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카테고리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B953041-C499-4661-9A0F-50AE5D61A9C7}"/>
              </a:ext>
            </a:extLst>
          </p:cNvPr>
          <p:cNvGrpSpPr/>
          <p:nvPr/>
        </p:nvGrpSpPr>
        <p:grpSpPr>
          <a:xfrm>
            <a:off x="7155890" y="1759673"/>
            <a:ext cx="2324692" cy="4963514"/>
            <a:chOff x="7366414" y="1761314"/>
            <a:chExt cx="2324692" cy="496351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DC51690-CFC0-4D32-80A4-3C469A60A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66414" y="1761314"/>
              <a:ext cx="2324692" cy="432080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5F4246-A89D-45B8-A4A4-D35B50068DCF}"/>
                </a:ext>
              </a:extLst>
            </p:cNvPr>
            <p:cNvSpPr txBox="1"/>
            <p:nvPr/>
          </p:nvSpPr>
          <p:spPr>
            <a:xfrm>
              <a:off x="7576938" y="6355496"/>
              <a:ext cx="174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상가 소개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D5E5F8A-8D43-4635-8CF0-BBEE3838774F}"/>
              </a:ext>
            </a:extLst>
          </p:cNvPr>
          <p:cNvGrpSpPr/>
          <p:nvPr/>
        </p:nvGrpSpPr>
        <p:grpSpPr>
          <a:xfrm>
            <a:off x="8433387" y="1759673"/>
            <a:ext cx="2327506" cy="4963514"/>
            <a:chOff x="8573961" y="1759673"/>
            <a:chExt cx="2327506" cy="496351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0C51CCD-5280-4522-93DD-E16B98A67542}"/>
                </a:ext>
              </a:extLst>
            </p:cNvPr>
            <p:cNvSpPr txBox="1"/>
            <p:nvPr/>
          </p:nvSpPr>
          <p:spPr>
            <a:xfrm>
              <a:off x="8793976" y="6353855"/>
              <a:ext cx="174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배송 기능</a:t>
              </a: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E7116A0-FA9D-4F1C-B3DF-8E8345571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73961" y="1759673"/>
              <a:ext cx="2327506" cy="432080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477086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DC4CAC-3098-4F3F-BA27-EADC9A42E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77" y="1187921"/>
            <a:ext cx="4338207" cy="26960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9444BE9-3210-4535-B4AA-C9B0F8821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58" y="1187921"/>
            <a:ext cx="4338207" cy="269606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7226E24-4B62-4DCC-94D3-4875217A0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477" y="3999391"/>
            <a:ext cx="4338207" cy="269606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E0B4998-CAAF-4EB9-8146-6B48F05C6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57" y="3999391"/>
            <a:ext cx="4338207" cy="26960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8D65C69-B75D-402B-97FD-8C47A8D84B06}"/>
              </a:ext>
            </a:extLst>
          </p:cNvPr>
          <p:cNvSpPr txBox="1"/>
          <p:nvPr/>
        </p:nvSpPr>
        <p:spPr>
          <a:xfrm>
            <a:off x="5425178" y="2844224"/>
            <a:ext cx="1046643" cy="116955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281010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477086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C8C18C6A-58C4-495E-A7EA-851F2E9744AE}"/>
              </a:ext>
            </a:extLst>
          </p:cNvPr>
          <p:cNvSpPr/>
          <p:nvPr/>
        </p:nvSpPr>
        <p:spPr>
          <a:xfrm>
            <a:off x="1207181" y="5775028"/>
            <a:ext cx="3729519" cy="71345"/>
          </a:xfrm>
          <a:prstGeom prst="parallelogram">
            <a:avLst/>
          </a:prstGeom>
          <a:solidFill>
            <a:srgbClr val="79A8B2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728CF6FF-D996-4FC8-8A77-7587B6D268C2}"/>
              </a:ext>
            </a:extLst>
          </p:cNvPr>
          <p:cNvSpPr/>
          <p:nvPr/>
        </p:nvSpPr>
        <p:spPr>
          <a:xfrm>
            <a:off x="7237279" y="5775028"/>
            <a:ext cx="3729519" cy="71345"/>
          </a:xfrm>
          <a:prstGeom prst="parallelogram">
            <a:avLst/>
          </a:prstGeom>
          <a:solidFill>
            <a:srgbClr val="79A8B2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B1066-9D5E-4103-A882-96A72EFFCE62}"/>
              </a:ext>
            </a:extLst>
          </p:cNvPr>
          <p:cNvSpPr txBox="1"/>
          <p:nvPr/>
        </p:nvSpPr>
        <p:spPr>
          <a:xfrm>
            <a:off x="1023690" y="5061373"/>
            <a:ext cx="4137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팡팡이의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강좌는 매주 수요일에 찾아옵니다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모든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템플릿은 무료로 제공하고 있습니다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4CC64D-67E4-40C4-9713-CEFA35059732}"/>
              </a:ext>
            </a:extLst>
          </p:cNvPr>
          <p:cNvSpPr txBox="1"/>
          <p:nvPr/>
        </p:nvSpPr>
        <p:spPr>
          <a:xfrm>
            <a:off x="7053788" y="5061373"/>
            <a:ext cx="4137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팡팡이의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강좌는 매주 수요일에 찾아옵니다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모든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템플릿은 무료로 제공하고 있습니다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82CB91C-319B-4BDC-8791-C431B6C24C66}"/>
              </a:ext>
            </a:extLst>
          </p:cNvPr>
          <p:cNvGrpSpPr/>
          <p:nvPr/>
        </p:nvGrpSpPr>
        <p:grpSpPr>
          <a:xfrm>
            <a:off x="760858" y="1703168"/>
            <a:ext cx="4673600" cy="2785477"/>
            <a:chOff x="775918" y="1494423"/>
            <a:chExt cx="4673600" cy="2785477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A8C7CC8-B352-4A3F-A3FE-076F8F9A4BB8}"/>
                </a:ext>
              </a:extLst>
            </p:cNvPr>
            <p:cNvSpPr/>
            <p:nvPr/>
          </p:nvSpPr>
          <p:spPr>
            <a:xfrm>
              <a:off x="775918" y="1663700"/>
              <a:ext cx="4673600" cy="2616200"/>
            </a:xfrm>
            <a:prstGeom prst="roundRect">
              <a:avLst>
                <a:gd name="adj" fmla="val 23463"/>
              </a:avLst>
            </a:prstGeom>
            <a:noFill/>
            <a:ln w="254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02B2FD4-33E5-423E-98D3-23EB52DEF1F9}"/>
                </a:ext>
              </a:extLst>
            </p:cNvPr>
            <p:cNvSpPr txBox="1"/>
            <p:nvPr/>
          </p:nvSpPr>
          <p:spPr>
            <a:xfrm>
              <a:off x="1380582" y="1494423"/>
              <a:ext cx="3464282" cy="35394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Q: ICCT</a:t>
              </a:r>
              <a:r>
                <a:rPr lang="ko-KR" altLang="en-US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블로그 중 인기있는 분야는</a:t>
              </a:r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?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B16F2BB-7208-491B-93BD-1E30C4F5E3AB}"/>
                </a:ext>
              </a:extLst>
            </p:cNvPr>
            <p:cNvCxnSpPr/>
            <p:nvPr/>
          </p:nvCxnSpPr>
          <p:spPr>
            <a:xfrm>
              <a:off x="1295400" y="3771900"/>
              <a:ext cx="3619500" cy="0"/>
            </a:xfrm>
            <a:prstGeom prst="line">
              <a:avLst/>
            </a:prstGeom>
            <a:ln>
              <a:solidFill>
                <a:srgbClr val="AFAB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AEE0012-C80C-43D8-9EF5-A849B21EC378}"/>
                </a:ext>
              </a:extLst>
            </p:cNvPr>
            <p:cNvSpPr/>
            <p:nvPr/>
          </p:nvSpPr>
          <p:spPr>
            <a:xfrm>
              <a:off x="1742966" y="2257086"/>
              <a:ext cx="347050" cy="1514813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C331DA4-F223-4A3D-9014-CEE2C782CCB2}"/>
                </a:ext>
              </a:extLst>
            </p:cNvPr>
            <p:cNvSpPr/>
            <p:nvPr/>
          </p:nvSpPr>
          <p:spPr>
            <a:xfrm>
              <a:off x="2939192" y="2971800"/>
              <a:ext cx="347050" cy="800100"/>
            </a:xfrm>
            <a:prstGeom prst="rect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B61DD58-391E-4C28-9738-54FEF03D19FC}"/>
                </a:ext>
              </a:extLst>
            </p:cNvPr>
            <p:cNvSpPr/>
            <p:nvPr/>
          </p:nvSpPr>
          <p:spPr>
            <a:xfrm>
              <a:off x="4135419" y="2611033"/>
              <a:ext cx="347050" cy="1160867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F849B5-7F64-44FB-8607-60D11C5D1DE4}"/>
                </a:ext>
              </a:extLst>
            </p:cNvPr>
            <p:cNvSpPr txBox="1"/>
            <p:nvPr/>
          </p:nvSpPr>
          <p:spPr>
            <a:xfrm>
              <a:off x="1630996" y="3824357"/>
              <a:ext cx="57099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PPT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30196B-0867-43FA-9F5D-C148B4E580B7}"/>
                </a:ext>
              </a:extLst>
            </p:cNvPr>
            <p:cNvSpPr txBox="1"/>
            <p:nvPr/>
          </p:nvSpPr>
          <p:spPr>
            <a:xfrm>
              <a:off x="2726682" y="3824357"/>
              <a:ext cx="75693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포토샵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E21755-B636-4F73-8E98-0D0FB7F25A49}"/>
                </a:ext>
              </a:extLst>
            </p:cNvPr>
            <p:cNvSpPr txBox="1"/>
            <p:nvPr/>
          </p:nvSpPr>
          <p:spPr>
            <a:xfrm>
              <a:off x="3985042" y="3824357"/>
              <a:ext cx="64780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ICCT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931C83C-0767-4123-89EE-23EF38F726F8}"/>
                </a:ext>
              </a:extLst>
            </p:cNvPr>
            <p:cNvSpPr txBox="1"/>
            <p:nvPr/>
          </p:nvSpPr>
          <p:spPr>
            <a:xfrm>
              <a:off x="1605348" y="1916009"/>
              <a:ext cx="62228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45%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FAB28C-BE46-421F-AE23-57FE58C363D2}"/>
                </a:ext>
              </a:extLst>
            </p:cNvPr>
            <p:cNvSpPr txBox="1"/>
            <p:nvPr/>
          </p:nvSpPr>
          <p:spPr>
            <a:xfrm>
              <a:off x="2794008" y="2623895"/>
              <a:ext cx="62228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25%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5665BE-884B-492F-8C58-2B8FF092D275}"/>
                </a:ext>
              </a:extLst>
            </p:cNvPr>
            <p:cNvSpPr txBox="1"/>
            <p:nvPr/>
          </p:nvSpPr>
          <p:spPr>
            <a:xfrm>
              <a:off x="3997802" y="2269952"/>
              <a:ext cx="62228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30%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DBF04EF-2900-4112-B34B-0D5999361A3E}"/>
              </a:ext>
            </a:extLst>
          </p:cNvPr>
          <p:cNvGrpSpPr/>
          <p:nvPr/>
        </p:nvGrpSpPr>
        <p:grpSpPr>
          <a:xfrm>
            <a:off x="6770065" y="1703168"/>
            <a:ext cx="4673600" cy="2785477"/>
            <a:chOff x="6785125" y="1494423"/>
            <a:chExt cx="4673600" cy="2785477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F6D1A67-D506-4D6C-8C81-B6794597157D}"/>
                </a:ext>
              </a:extLst>
            </p:cNvPr>
            <p:cNvSpPr/>
            <p:nvPr/>
          </p:nvSpPr>
          <p:spPr>
            <a:xfrm>
              <a:off x="6785125" y="1663700"/>
              <a:ext cx="4673600" cy="2616200"/>
            </a:xfrm>
            <a:prstGeom prst="roundRect">
              <a:avLst>
                <a:gd name="adj" fmla="val 23463"/>
              </a:avLst>
            </a:prstGeom>
            <a:noFill/>
            <a:ln w="254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CF3EC0-E1CD-4401-A5C6-46F3CB1ACDF6}"/>
                </a:ext>
              </a:extLst>
            </p:cNvPr>
            <p:cNvSpPr txBox="1"/>
            <p:nvPr/>
          </p:nvSpPr>
          <p:spPr>
            <a:xfrm>
              <a:off x="8054164" y="1494423"/>
              <a:ext cx="2135521" cy="35394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Q: </a:t>
              </a:r>
              <a:r>
                <a:rPr lang="ko-KR" altLang="en-US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질문을 입력하세요</a:t>
              </a:r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.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6410171-633D-428C-AF31-8B4207949CB9}"/>
                </a:ext>
              </a:extLst>
            </p:cNvPr>
            <p:cNvSpPr/>
            <p:nvPr/>
          </p:nvSpPr>
          <p:spPr>
            <a:xfrm>
              <a:off x="8223548" y="2141516"/>
              <a:ext cx="1745952" cy="1745952"/>
            </a:xfrm>
            <a:prstGeom prst="ellipse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부분 원형 31">
              <a:extLst>
                <a:ext uri="{FF2B5EF4-FFF2-40B4-BE49-F238E27FC236}">
                  <a16:creationId xmlns:a16="http://schemas.microsoft.com/office/drawing/2014/main" id="{940E84E9-2B29-4235-B6F0-EC62A7A21D39}"/>
                </a:ext>
              </a:extLst>
            </p:cNvPr>
            <p:cNvSpPr/>
            <p:nvPr/>
          </p:nvSpPr>
          <p:spPr>
            <a:xfrm rot="7200000">
              <a:off x="8029022" y="1814830"/>
              <a:ext cx="2304752" cy="2304752"/>
            </a:xfrm>
            <a:prstGeom prst="pie">
              <a:avLst>
                <a:gd name="adj1" fmla="val 0"/>
                <a:gd name="adj2" fmla="val 5408499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80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477086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780488-69DB-468B-B477-DC73E19171D6}"/>
              </a:ext>
            </a:extLst>
          </p:cNvPr>
          <p:cNvSpPr txBox="1"/>
          <p:nvPr/>
        </p:nvSpPr>
        <p:spPr>
          <a:xfrm>
            <a:off x="3833982" y="2312357"/>
            <a:ext cx="4524036" cy="332398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차별화 기능</a:t>
            </a:r>
            <a:endParaRPr lang="en-US" altLang="ko-KR" sz="3500" b="1" dirty="0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  <a:p>
            <a:pPr algn="ctr">
              <a:defRPr/>
            </a:pPr>
            <a:endParaRPr lang="en-US" altLang="ko-KR" sz="3500" b="1" dirty="0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ko-KR" altLang="en-US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우리가 만들 어플은 간단하게 도식화한 사진만</a:t>
            </a:r>
          </a:p>
          <a:p>
            <a:pPr algn="ctr">
              <a:defRPr/>
            </a:pPr>
            <a:endParaRPr lang="ko-KR" altLang="en-US" sz="3500" b="1" dirty="0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val="148014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477086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기대효과 및 활용방안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-145774" y="3826565"/>
            <a:ext cx="12483548" cy="0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2001422" y="3732143"/>
            <a:ext cx="188844" cy="866664"/>
            <a:chOff x="2001422" y="3732143"/>
            <a:chExt cx="188844" cy="866664"/>
          </a:xfrm>
        </p:grpSpPr>
        <p:sp>
          <p:nvSpPr>
            <p:cNvPr id="10" name="타원 9"/>
            <p:cNvSpPr/>
            <p:nvPr/>
          </p:nvSpPr>
          <p:spPr>
            <a:xfrm>
              <a:off x="2001422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095844" y="3826565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7323204" y="3732143"/>
            <a:ext cx="188844" cy="866664"/>
            <a:chOff x="7323204" y="3732143"/>
            <a:chExt cx="188844" cy="866664"/>
          </a:xfrm>
        </p:grpSpPr>
        <p:sp>
          <p:nvSpPr>
            <p:cNvPr id="12" name="타원 11"/>
            <p:cNvSpPr/>
            <p:nvPr/>
          </p:nvSpPr>
          <p:spPr>
            <a:xfrm>
              <a:off x="7323204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7417144" y="3826565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4662313" y="3045728"/>
            <a:ext cx="188844" cy="875259"/>
            <a:chOff x="4662313" y="3045728"/>
            <a:chExt cx="188844" cy="875259"/>
          </a:xfrm>
        </p:grpSpPr>
        <p:sp>
          <p:nvSpPr>
            <p:cNvPr id="11" name="타원 10"/>
            <p:cNvSpPr/>
            <p:nvPr/>
          </p:nvSpPr>
          <p:spPr>
            <a:xfrm>
              <a:off x="4662313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4756735" y="3045728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9984095" y="3045728"/>
            <a:ext cx="188844" cy="875259"/>
            <a:chOff x="9984095" y="3045728"/>
            <a:chExt cx="188844" cy="875259"/>
          </a:xfrm>
        </p:grpSpPr>
        <p:sp>
          <p:nvSpPr>
            <p:cNvPr id="13" name="타원 12"/>
            <p:cNvSpPr/>
            <p:nvPr/>
          </p:nvSpPr>
          <p:spPr>
            <a:xfrm>
              <a:off x="9984095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0078035" y="3045728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5B8045E-0F4C-445B-92D0-9B0621BC76E6}"/>
              </a:ext>
            </a:extLst>
          </p:cNvPr>
          <p:cNvSpPr txBox="1"/>
          <p:nvPr/>
        </p:nvSpPr>
        <p:spPr>
          <a:xfrm>
            <a:off x="467878" y="1293442"/>
            <a:ext cx="2246629" cy="63094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기대효과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8BBA4C-AA76-4DBC-8BCE-C37F2D7242BF}"/>
              </a:ext>
            </a:extLst>
          </p:cNvPr>
          <p:cNvSpPr txBox="1"/>
          <p:nvPr/>
        </p:nvSpPr>
        <p:spPr>
          <a:xfrm>
            <a:off x="995015" y="4589226"/>
            <a:ext cx="2201657" cy="461665"/>
          </a:xfrm>
          <a:prstGeom prst="rect">
            <a:avLst/>
          </a:prstGeom>
          <a:solidFill>
            <a:srgbClr val="4065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정보 제공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7447B4-9E85-4426-9CAA-A78838F39DEF}"/>
              </a:ext>
            </a:extLst>
          </p:cNvPr>
          <p:cNvSpPr txBox="1"/>
          <p:nvPr/>
        </p:nvSpPr>
        <p:spPr>
          <a:xfrm>
            <a:off x="2893647" y="2589196"/>
            <a:ext cx="3733582" cy="461665"/>
          </a:xfrm>
          <a:prstGeom prst="rect">
            <a:avLst/>
          </a:prstGeom>
          <a:solidFill>
            <a:srgbClr val="4065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시장 이용 연령대의 확장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500BC0-EBEA-4470-90B3-16DAB8C71F66}"/>
              </a:ext>
            </a:extLst>
          </p:cNvPr>
          <p:cNvSpPr txBox="1"/>
          <p:nvPr/>
        </p:nvSpPr>
        <p:spPr>
          <a:xfrm>
            <a:off x="6316315" y="4606452"/>
            <a:ext cx="2201657" cy="461665"/>
          </a:xfrm>
          <a:prstGeom prst="rect">
            <a:avLst/>
          </a:prstGeom>
          <a:solidFill>
            <a:srgbClr val="4065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인식 개선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EF67B9-C20A-4B21-B2B0-B7BFC597A378}"/>
              </a:ext>
            </a:extLst>
          </p:cNvPr>
          <p:cNvSpPr txBox="1"/>
          <p:nvPr/>
        </p:nvSpPr>
        <p:spPr>
          <a:xfrm>
            <a:off x="8646045" y="2589195"/>
            <a:ext cx="2863980" cy="461665"/>
          </a:xfrm>
          <a:prstGeom prst="rect">
            <a:avLst/>
          </a:prstGeom>
          <a:solidFill>
            <a:srgbClr val="4065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전통시장 활성화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477086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기대효과 및 활용방안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-145774" y="3826565"/>
            <a:ext cx="12483548" cy="0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2001422" y="3732143"/>
            <a:ext cx="188844" cy="866664"/>
            <a:chOff x="2001422" y="3732143"/>
            <a:chExt cx="188844" cy="866664"/>
          </a:xfrm>
        </p:grpSpPr>
        <p:sp>
          <p:nvSpPr>
            <p:cNvPr id="10" name="타원 9"/>
            <p:cNvSpPr/>
            <p:nvPr/>
          </p:nvSpPr>
          <p:spPr>
            <a:xfrm>
              <a:off x="2001422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095844" y="3826565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7323204" y="3732143"/>
            <a:ext cx="188844" cy="866664"/>
            <a:chOff x="7323204" y="3732143"/>
            <a:chExt cx="188844" cy="866664"/>
          </a:xfrm>
        </p:grpSpPr>
        <p:sp>
          <p:nvSpPr>
            <p:cNvPr id="12" name="타원 11"/>
            <p:cNvSpPr/>
            <p:nvPr/>
          </p:nvSpPr>
          <p:spPr>
            <a:xfrm>
              <a:off x="7323204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7417144" y="3826565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4662313" y="3045728"/>
            <a:ext cx="188844" cy="875259"/>
            <a:chOff x="4662313" y="3045728"/>
            <a:chExt cx="188844" cy="875259"/>
          </a:xfrm>
        </p:grpSpPr>
        <p:sp>
          <p:nvSpPr>
            <p:cNvPr id="11" name="타원 10"/>
            <p:cNvSpPr/>
            <p:nvPr/>
          </p:nvSpPr>
          <p:spPr>
            <a:xfrm>
              <a:off x="4662313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4756735" y="3045728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9984095" y="3045728"/>
            <a:ext cx="188844" cy="875259"/>
            <a:chOff x="9984095" y="3045728"/>
            <a:chExt cx="188844" cy="875259"/>
          </a:xfrm>
        </p:grpSpPr>
        <p:sp>
          <p:nvSpPr>
            <p:cNvPr id="13" name="타원 12"/>
            <p:cNvSpPr/>
            <p:nvPr/>
          </p:nvSpPr>
          <p:spPr>
            <a:xfrm>
              <a:off x="9984095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0078035" y="3045728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1150797" y="4454970"/>
            <a:ext cx="1890093" cy="2028022"/>
            <a:chOff x="1150797" y="4454970"/>
            <a:chExt cx="1890093" cy="2028022"/>
          </a:xfrm>
        </p:grpSpPr>
        <p:sp>
          <p:nvSpPr>
            <p:cNvPr id="24" name="직사각형 23"/>
            <p:cNvSpPr/>
            <p:nvPr/>
          </p:nvSpPr>
          <p:spPr>
            <a:xfrm>
              <a:off x="1150797" y="4454970"/>
              <a:ext cx="1890093" cy="287676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50797" y="4742645"/>
              <a:ext cx="1890093" cy="17403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65885" y="4830308"/>
            <a:ext cx="1459230" cy="15495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ICCT</a:t>
            </a: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는</a:t>
            </a: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ICCT</a:t>
            </a: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는</a:t>
            </a: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ICCT</a:t>
            </a: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는</a:t>
            </a: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08710" y="4465645"/>
            <a:ext cx="1964055" cy="266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한국정보문화콘텐츠기술원</a:t>
            </a:r>
            <a:endParaRPr lang="en-US" altLang="ko-KR" sz="12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6472097" y="4454970"/>
            <a:ext cx="1890093" cy="2028022"/>
            <a:chOff x="1150797" y="4454970"/>
            <a:chExt cx="1890093" cy="2028022"/>
          </a:xfrm>
        </p:grpSpPr>
        <p:sp>
          <p:nvSpPr>
            <p:cNvPr id="33" name="직사각형 32"/>
            <p:cNvSpPr/>
            <p:nvPr/>
          </p:nvSpPr>
          <p:spPr>
            <a:xfrm>
              <a:off x="1150797" y="4454970"/>
              <a:ext cx="1890093" cy="287676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50797" y="4742645"/>
              <a:ext cx="1890093" cy="17403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42710" y="4830308"/>
            <a:ext cx="1945004" cy="15495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포토샵은</a:t>
            </a: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매주 월요일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포토샵은</a:t>
            </a: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매주 월요일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포토샵은</a:t>
            </a: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매주 월요일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33185" y="4465645"/>
            <a:ext cx="1964055" cy="266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한국정보문화콘텐츠기술원</a:t>
            </a:r>
            <a:endParaRPr lang="en-US" altLang="ko-KR" sz="12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19870" y="2790546"/>
            <a:ext cx="1890093" cy="287676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819870" y="1054211"/>
            <a:ext cx="1890093" cy="1740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794760" y="1141874"/>
            <a:ext cx="1945005" cy="17327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PPT</a:t>
            </a: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는</a:t>
            </a: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매주 수요일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PPT</a:t>
            </a: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는</a:t>
            </a: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매주 수요일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PPT</a:t>
            </a: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는</a:t>
            </a: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매주 수요일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85235" y="2801223"/>
            <a:ext cx="1964055" cy="2639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한국정보문화콘텐츠기술원</a:t>
            </a:r>
            <a:endParaRPr lang="en-US" altLang="ko-KR" sz="12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9121240" y="1054211"/>
            <a:ext cx="1890093" cy="2024011"/>
            <a:chOff x="3789048" y="776813"/>
            <a:chExt cx="1890093" cy="2024011"/>
          </a:xfrm>
        </p:grpSpPr>
        <p:sp>
          <p:nvSpPr>
            <p:cNvPr id="45" name="직사각형 44"/>
            <p:cNvSpPr/>
            <p:nvPr/>
          </p:nvSpPr>
          <p:spPr>
            <a:xfrm>
              <a:off x="3789048" y="2513148"/>
              <a:ext cx="1890093" cy="287676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789048" y="776813"/>
              <a:ext cx="1890093" cy="17403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995410" y="1141874"/>
            <a:ext cx="2145030" cy="17327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부산취재는</a:t>
            </a: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축제가 있을 때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부산취재는</a:t>
            </a: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축제가 있을 때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부산취재는</a:t>
            </a: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축제가 있을 때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81135" y="2801223"/>
            <a:ext cx="1964055" cy="2639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한국정보문화콘텐츠기술원</a:t>
            </a:r>
            <a:endParaRPr lang="en-US" altLang="ko-KR" sz="12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D6EECE-8ACA-4E34-B7F8-A0BB059D9923}"/>
              </a:ext>
            </a:extLst>
          </p:cNvPr>
          <p:cNvSpPr txBox="1"/>
          <p:nvPr/>
        </p:nvSpPr>
        <p:spPr>
          <a:xfrm>
            <a:off x="467878" y="1293442"/>
            <a:ext cx="2246629" cy="63094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활용방안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221</Words>
  <Application>Microsoft Office PowerPoint</Application>
  <PresentationFormat>와이드스크린</PresentationFormat>
  <Paragraphs>94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KoPub돋움체 Bold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예경 엄</cp:lastModifiedBy>
  <cp:revision>31</cp:revision>
  <dcterms:created xsi:type="dcterms:W3CDTF">2017-02-07T06:30:44Z</dcterms:created>
  <dcterms:modified xsi:type="dcterms:W3CDTF">2019-03-29T09:15:34Z</dcterms:modified>
  <cp:version>1000.0000.01</cp:version>
</cp:coreProperties>
</file>