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70" r:id="rId2"/>
    <p:sldId id="257" r:id="rId3"/>
    <p:sldId id="294" r:id="rId4"/>
    <p:sldId id="272" r:id="rId5"/>
    <p:sldId id="310" r:id="rId6"/>
    <p:sldId id="295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56B"/>
    <a:srgbClr val="4B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9" autoAdjust="0"/>
    <p:restoredTop sz="94660"/>
  </p:normalViewPr>
  <p:slideViewPr>
    <p:cSldViewPr snapToGrid="0">
      <p:cViewPr>
        <p:scale>
          <a:sx n="103" d="100"/>
          <a:sy n="103" d="100"/>
        </p:scale>
        <p:origin x="768" y="680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DE33-ED64-0140-9249-3C35B052A92B}" type="datetimeFigureOut">
              <a:rPr kumimoji="1" lang="ko-KR" altLang="en-US" smtClean="0"/>
              <a:t>2019. 4. 7.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D5E66-3EAE-7343-A695-827FAE3584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6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2714643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973" y="3911194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DCA6F1-0BD7-4D87-8687-BF35ECC56703}"/>
              </a:ext>
            </a:extLst>
          </p:cNvPr>
          <p:cNvSpPr txBox="1"/>
          <p:nvPr/>
        </p:nvSpPr>
        <p:spPr>
          <a:xfrm>
            <a:off x="3631739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및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294325-10BF-44B6-B781-AFC19B8C9D6B}"/>
              </a:ext>
            </a:extLst>
          </p:cNvPr>
          <p:cNvSpPr txBox="1"/>
          <p:nvPr/>
        </p:nvSpPr>
        <p:spPr>
          <a:xfrm>
            <a:off x="6509505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577050-EA6A-410B-8850-E0E8AB4AF751}"/>
              </a:ext>
            </a:extLst>
          </p:cNvPr>
          <p:cNvSpPr txBox="1"/>
          <p:nvPr/>
        </p:nvSpPr>
        <p:spPr>
          <a:xfrm>
            <a:off x="9387271" y="3965618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3"/>
          <p:cNvSpPr/>
          <p:nvPr/>
        </p:nvSpPr>
        <p:spPr>
          <a:xfrm>
            <a:off x="1661673" y="1507658"/>
            <a:ext cx="8868653" cy="1799746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1516528" y="1935740"/>
            <a:ext cx="91589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 smtClean="0"/>
              <a:t>전통시장을 찾는 사람들의 발걸음이 줄어들고</a:t>
            </a:r>
            <a:endParaRPr lang="en-US" altLang="ko-KR" sz="2800" dirty="0" smtClean="0"/>
          </a:p>
          <a:p>
            <a:pPr algn="ctr">
              <a:defRPr/>
            </a:pPr>
            <a:r>
              <a:rPr lang="ko-KR" altLang="en-US" sz="2800" dirty="0" smtClean="0"/>
              <a:t>있음에도 이를 개선하는 서비스가 제공되고 있지 않다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1206838" y="4178840"/>
            <a:ext cx="9646596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아래쪽 화살표[D] 32"/>
          <p:cNvSpPr/>
          <p:nvPr/>
        </p:nvSpPr>
        <p:spPr>
          <a:xfrm>
            <a:off x="5042170" y="3429000"/>
            <a:ext cx="2107660" cy="8106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9A8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23"/>
          <p:cNvSpPr/>
          <p:nvPr/>
        </p:nvSpPr>
        <p:spPr>
          <a:xfrm>
            <a:off x="1661673" y="4598621"/>
            <a:ext cx="8868653" cy="1921342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텍스트 상자 34"/>
          <p:cNvSpPr txBox="1"/>
          <p:nvPr/>
        </p:nvSpPr>
        <p:spPr>
          <a:xfrm>
            <a:off x="4956040" y="1125855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필요성</a:t>
            </a:r>
          </a:p>
        </p:txBody>
      </p:sp>
      <p:sp>
        <p:nvSpPr>
          <p:cNvPr id="36" name="텍스트 상자 35"/>
          <p:cNvSpPr txBox="1"/>
          <p:nvPr/>
        </p:nvSpPr>
        <p:spPr>
          <a:xfrm>
            <a:off x="4956040" y="4259580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목표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1186570" y="5080673"/>
            <a:ext cx="9818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/>
              <a:t>사람들에게 제대로 된 소프트웨어를 </a:t>
            </a:r>
          </a:p>
          <a:p>
            <a:pPr algn="ctr">
              <a:defRPr/>
            </a:pPr>
            <a:r>
              <a:rPr lang="ko-KR" altLang="en-US" sz="2800" dirty="0"/>
              <a:t>제공함으로써 전통시장의 활성화 도모</a:t>
            </a:r>
          </a:p>
        </p:txBody>
      </p:sp>
    </p:spTree>
    <p:extLst>
      <p:ext uri="{BB962C8B-B14F-4D97-AF65-F5344CB8AC3E}">
        <p14:creationId xmlns:p14="http://schemas.microsoft.com/office/powerpoint/2010/main" val="17250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657044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27917"/>
              </p:ext>
            </p:extLst>
          </p:nvPr>
        </p:nvGraphicFramePr>
        <p:xfrm>
          <a:off x="1587259" y="939476"/>
          <a:ext cx="9005984" cy="5925885"/>
        </p:xfrm>
        <a:graphic>
          <a:graphicData uri="http://schemas.openxmlformats.org/drawingml/2006/table">
            <a:tbl>
              <a:tblPr firstRow="1" bandRow="1"/>
              <a:tblGrid>
                <a:gridCol w="2792095"/>
                <a:gridCol w="931160"/>
                <a:gridCol w="276853"/>
                <a:gridCol w="273755"/>
                <a:gridCol w="262140"/>
                <a:gridCol w="262140"/>
                <a:gridCol w="262140"/>
                <a:gridCol w="262140"/>
                <a:gridCol w="262140"/>
                <a:gridCol w="262140"/>
                <a:gridCol w="262140"/>
                <a:gridCol w="262140"/>
                <a:gridCol w="262140"/>
                <a:gridCol w="274882"/>
                <a:gridCol w="249395"/>
                <a:gridCol w="262140"/>
                <a:gridCol w="262140"/>
                <a:gridCol w="262140"/>
                <a:gridCol w="1062164"/>
              </a:tblGrid>
              <a:tr h="433873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</a:tr>
              <a:tr h="3917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668707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발표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dirty="0" smtClean="0">
                          <a:latin typeface="KoPub돋움체 Bold"/>
                          <a:ea typeface="KoPub돋움체 Bold"/>
                        </a:rPr>
                        <a:t>유재희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어떤 시장을 넣을지 조사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엄예경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68707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1" i="0" u="none" strike="noStrike" kern="0" cap="none" spc="0" normalizeH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메인 화면 및 시장 페이지 찾기 기능 구체화</a:t>
                      </a:r>
                      <a:endParaRPr kumimoji="0" lang="ko-KR" altLang="en-US" sz="1600" b="1" i="0" u="none" strike="noStrike" kern="0" cap="none" spc="0" normalizeH="0" baseline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정승연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커뮤니티 기능 구체화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조준혜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8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중간 발표</a:t>
                      </a:r>
                      <a:endParaRPr lang="ko-KR" altLang="en-US" sz="1600" b="1" kern="0" spc="0" dirty="0" smtClean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정승연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4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찾은 시장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페이지 기능 구체화</a:t>
                      </a:r>
                      <a:endParaRPr lang="ko-KR" altLang="en-US" sz="1600" b="1" kern="0" spc="0" dirty="0" smtClean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유재희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맛집 추천 알고리즘 고안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정승연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VR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게임 기능 구체화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조준혜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68707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최종 </a:t>
                      </a:r>
                      <a:r>
                        <a:rPr lang="ko-KR" altLang="en-US" sz="1600" b="1" kern="0" spc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발표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엄예경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조준혜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637260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471703" y="4465722"/>
            <a:ext cx="178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71703" y="5161573"/>
            <a:ext cx="21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맛집 추천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471703" y="5791473"/>
            <a:ext cx="201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커뮤니티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471703" y="3865558"/>
            <a:ext cx="2393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주차장 정보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91600" y="1440226"/>
            <a:ext cx="2120900" cy="2120900"/>
          </a:xfrm>
          <a:prstGeom prst="ellipse">
            <a:avLst/>
          </a:prstGeom>
          <a:solidFill>
            <a:schemeClr val="lt2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601819" y="1440226"/>
            <a:ext cx="2120900" cy="2120900"/>
          </a:xfrm>
          <a:prstGeom prst="ellipse">
            <a:avLst/>
          </a:prstGeom>
          <a:solidFill>
            <a:schemeClr val="lt2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270598" y="1440226"/>
            <a:ext cx="2120900" cy="2120900"/>
          </a:xfrm>
          <a:prstGeom prst="ellipse">
            <a:avLst/>
          </a:prstGeom>
          <a:solidFill>
            <a:schemeClr val="lt2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2718695" y="2160157"/>
            <a:ext cx="1827334" cy="729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/>
              <a:t>주차 정보 </a:t>
            </a:r>
          </a:p>
          <a:p>
            <a:pPr algn="ctr">
              <a:defRPr/>
            </a:pPr>
            <a:r>
              <a:rPr lang="ko-KR" altLang="en-US" sz="2100"/>
              <a:t>부족</a:t>
            </a:r>
          </a:p>
        </p:txBody>
      </p:sp>
      <p:sp>
        <p:nvSpPr>
          <p:cNvPr id="23" name="텍스트 상자 22"/>
          <p:cNvSpPr txBox="1"/>
          <p:nvPr/>
        </p:nvSpPr>
        <p:spPr>
          <a:xfrm>
            <a:off x="1091941" y="1921335"/>
            <a:ext cx="1629508" cy="104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/>
              <a:t>전국 주요</a:t>
            </a:r>
          </a:p>
          <a:p>
            <a:pPr algn="ctr">
              <a:defRPr/>
            </a:pPr>
            <a:r>
              <a:rPr lang="ko-KR" altLang="en-US" sz="2100"/>
              <a:t> 시장관련 </a:t>
            </a:r>
          </a:p>
          <a:p>
            <a:pPr algn="ctr">
              <a:defRPr/>
            </a:pPr>
            <a:r>
              <a:rPr lang="ko-KR" altLang="en-US" sz="2100"/>
              <a:t>서비스 부족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4537794" y="1835400"/>
            <a:ext cx="1600298" cy="1434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/>
              <a:t>젊은층의 </a:t>
            </a:r>
          </a:p>
          <a:p>
            <a:pPr algn="ctr">
              <a:defRPr/>
            </a:pPr>
            <a:r>
              <a:rPr lang="ko-KR" altLang="en-US" sz="2200"/>
              <a:t>이목을 끌 콘텐츠 부족</a:t>
            </a:r>
          </a:p>
        </p:txBody>
      </p:sp>
      <p:sp>
        <p:nvSpPr>
          <p:cNvPr id="28" name="타원 27"/>
          <p:cNvSpPr/>
          <p:nvPr/>
        </p:nvSpPr>
        <p:spPr>
          <a:xfrm>
            <a:off x="6764597" y="1185555"/>
            <a:ext cx="5067583" cy="5067583"/>
          </a:xfrm>
          <a:prstGeom prst="ellipse">
            <a:avLst/>
          </a:prstGeom>
          <a:solidFill>
            <a:srgbClr val="4065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텍스트 상자 1"/>
          <p:cNvSpPr txBox="1"/>
          <p:nvPr/>
        </p:nvSpPr>
        <p:spPr>
          <a:xfrm>
            <a:off x="6914870" y="2500676"/>
            <a:ext cx="4801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 smtClean="0">
                <a:solidFill>
                  <a:schemeClr val="bg1"/>
                </a:solidFill>
              </a:rPr>
              <a:t>20~30</a:t>
            </a:r>
            <a:r>
              <a:rPr kumimoji="1" lang="ko-KR" altLang="en-US" sz="4400" dirty="0" smtClean="0">
                <a:solidFill>
                  <a:schemeClr val="bg1"/>
                </a:solidFill>
              </a:rPr>
              <a:t>대를</a:t>
            </a:r>
            <a:endParaRPr kumimoji="1" lang="en-US" altLang="ko-KR" sz="4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4400" dirty="0" smtClean="0">
                <a:solidFill>
                  <a:schemeClr val="bg1"/>
                </a:solidFill>
              </a:rPr>
              <a:t>타겟으로 한</a:t>
            </a:r>
            <a:endParaRPr kumimoji="1" lang="en-US" altLang="ko-KR" sz="4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4400" dirty="0" smtClean="0">
                <a:solidFill>
                  <a:schemeClr val="bg1"/>
                </a:solidFill>
              </a:rPr>
              <a:t>소프트웨어 제작</a:t>
            </a:r>
            <a:endParaRPr kumimoji="1"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3544538" y="3864477"/>
            <a:ext cx="271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행사 정보 제공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3544538" y="4465722"/>
            <a:ext cx="271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시장 지도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텍스트 상자 33"/>
          <p:cNvSpPr txBox="1"/>
          <p:nvPr/>
        </p:nvSpPr>
        <p:spPr>
          <a:xfrm>
            <a:off x="3544538" y="5161572"/>
            <a:ext cx="271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시장 추천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3544538" y="5832233"/>
            <a:ext cx="271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길찾기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811206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5B8045E-0F4C-445B-92D0-9B0621BC76E6}"/>
              </a:ext>
            </a:extLst>
          </p:cNvPr>
          <p:cNvSpPr txBox="1"/>
          <p:nvPr/>
        </p:nvSpPr>
        <p:spPr>
          <a:xfrm>
            <a:off x="484393" y="1685136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641985" y="2781062"/>
            <a:ext cx="4411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정보 제공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시장 이용 연령대의 확장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인식 개선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전통시장 활성화</a:t>
            </a:r>
            <a:endParaRPr kumimoji="1"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41">
            <a:extLst>
              <a:ext uri="{FF2B5EF4-FFF2-40B4-BE49-F238E27FC236}">
                <a16:creationId xmlns="" xmlns:a16="http://schemas.microsoft.com/office/drawing/2014/main" id="{99D6EECE-8ACA-4E34-B7F8-A0BB059D9923}"/>
              </a:ext>
            </a:extLst>
          </p:cNvPr>
          <p:cNvSpPr txBox="1"/>
          <p:nvPr/>
        </p:nvSpPr>
        <p:spPr>
          <a:xfrm>
            <a:off x="5432308" y="1685136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활용방안</a:t>
            </a:r>
          </a:p>
        </p:txBody>
      </p:sp>
      <p:sp>
        <p:nvSpPr>
          <p:cNvPr id="16" name="텍스트 상자 15"/>
          <p:cNvSpPr txBox="1"/>
          <p:nvPr/>
        </p:nvSpPr>
        <p:spPr>
          <a:xfrm>
            <a:off x="5558038" y="2596396"/>
            <a:ext cx="6398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영역 확장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제공 시장 늘림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물품 정보 늘림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간편 결제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배송 기능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 알림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3" y="1378183"/>
            <a:ext cx="4101632" cy="4101632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185" y="2734722"/>
            <a:ext cx="3135629" cy="694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6860" y="3650842"/>
            <a:ext cx="13726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감사합니다</a:t>
            </a:r>
            <a:r>
              <a:rPr lang="en-US" altLang="ko-KR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71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245</Words>
  <Application>Microsoft Macintosh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KoPub돋움체 Bold</vt:lpstr>
      <vt:lpstr>KoPub돋움체 Medium</vt:lpstr>
      <vt:lpstr>Yoon 윤고딕 530_TT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정승연</cp:lastModifiedBy>
  <cp:revision>134</cp:revision>
  <dcterms:created xsi:type="dcterms:W3CDTF">2017-02-07T06:30:44Z</dcterms:created>
  <dcterms:modified xsi:type="dcterms:W3CDTF">2019-04-07T07:21:22Z</dcterms:modified>
  <cp:version>1000.0000.01</cp:version>
</cp:coreProperties>
</file>