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1"/>
  </p:notesMasterIdLst>
  <p:sldIdLst>
    <p:sldId id="270" r:id="rId2"/>
    <p:sldId id="257" r:id="rId3"/>
    <p:sldId id="269" r:id="rId4"/>
    <p:sldId id="259" r:id="rId5"/>
    <p:sldId id="281" r:id="rId6"/>
    <p:sldId id="272" r:id="rId7"/>
    <p:sldId id="261" r:id="rId8"/>
    <p:sldId id="273" r:id="rId9"/>
    <p:sldId id="268" r:id="rId10"/>
    <p:sldId id="279" r:id="rId11"/>
    <p:sldId id="274" r:id="rId12"/>
    <p:sldId id="275" r:id="rId13"/>
    <p:sldId id="278" r:id="rId14"/>
    <p:sldId id="277" r:id="rId15"/>
    <p:sldId id="262" r:id="rId16"/>
    <p:sldId id="263" r:id="rId17"/>
    <p:sldId id="271" r:id="rId18"/>
    <p:sldId id="280" r:id="rId19"/>
    <p:sldId id="282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8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656B"/>
    <a:srgbClr val="4B77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928" autoAdjust="0"/>
    <p:restoredTop sz="94660"/>
  </p:normalViewPr>
  <p:slideViewPr>
    <p:cSldViewPr snapToGrid="0">
      <p:cViewPr>
        <p:scale>
          <a:sx n="91" d="100"/>
          <a:sy n="91" d="100"/>
        </p:scale>
        <p:origin x="144" y="1000"/>
      </p:cViewPr>
      <p:guideLst>
        <p:guide orient="horz" pos="215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9FDE33-ED64-0140-9249-3C35B052A92B}" type="datetimeFigureOut">
              <a:rPr kumimoji="1" lang="ko-KR" altLang="en-US" smtClean="0"/>
              <a:t>2019. 3. 31.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CD5E66-3EAE-7343-A695-827FAE35849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266799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21AD2-7311-4D29-AF0B-F8144A4D20C5}" type="datetimeFigureOut">
              <a:rPr lang="ko-KR" altLang="en-US" smtClean="0"/>
              <a:t>2019. 3. 31.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EB3AD-11E6-47CF-9999-D70D4B46C7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5023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21AD2-7311-4D29-AF0B-F8144A4D20C5}" type="datetimeFigureOut">
              <a:rPr lang="ko-KR" altLang="en-US" smtClean="0"/>
              <a:t>2019. 3. 31.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EB3AD-11E6-47CF-9999-D70D4B46C7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078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21AD2-7311-4D29-AF0B-F8144A4D20C5}" type="datetimeFigureOut">
              <a:rPr lang="ko-KR" altLang="en-US" smtClean="0"/>
              <a:t>2019. 3. 31.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EB3AD-11E6-47CF-9999-D70D4B46C7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3005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21AD2-7311-4D29-AF0B-F8144A4D20C5}" type="datetimeFigureOut">
              <a:rPr lang="ko-KR" altLang="en-US" smtClean="0"/>
              <a:t>2019. 3. 31.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EB3AD-11E6-47CF-9999-D70D4B46C7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7849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21AD2-7311-4D29-AF0B-F8144A4D20C5}" type="datetimeFigureOut">
              <a:rPr lang="ko-KR" altLang="en-US" smtClean="0"/>
              <a:t>2019. 3. 31.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EB3AD-11E6-47CF-9999-D70D4B46C7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0967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21AD2-7311-4D29-AF0B-F8144A4D20C5}" type="datetimeFigureOut">
              <a:rPr lang="ko-KR" altLang="en-US" smtClean="0"/>
              <a:t>2019. 3. 31.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EB3AD-11E6-47CF-9999-D70D4B46C7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7646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21AD2-7311-4D29-AF0B-F8144A4D20C5}" type="datetimeFigureOut">
              <a:rPr lang="ko-KR" altLang="en-US" smtClean="0"/>
              <a:t>2019. 3. 31.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EB3AD-11E6-47CF-9999-D70D4B46C7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8230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21AD2-7311-4D29-AF0B-F8144A4D20C5}" type="datetimeFigureOut">
              <a:rPr lang="ko-KR" altLang="en-US" smtClean="0"/>
              <a:t>2019. 3. 31.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EB3AD-11E6-47CF-9999-D70D4B46C7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6715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21AD2-7311-4D29-AF0B-F8144A4D20C5}" type="datetimeFigureOut">
              <a:rPr lang="ko-KR" altLang="en-US" smtClean="0"/>
              <a:t>2019. 3. 31.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EB3AD-11E6-47CF-9999-D70D4B46C7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1345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21AD2-7311-4D29-AF0B-F8144A4D20C5}" type="datetimeFigureOut">
              <a:rPr lang="ko-KR" altLang="en-US" smtClean="0"/>
              <a:t>2019. 3. 31.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EB3AD-11E6-47CF-9999-D70D4B46C7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6209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21AD2-7311-4D29-AF0B-F8144A4D20C5}" type="datetimeFigureOut">
              <a:rPr lang="ko-KR" altLang="en-US" smtClean="0"/>
              <a:t>2019. 3. 31.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EB3AD-11E6-47CF-9999-D70D4B46C7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4758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21AD2-7311-4D29-AF0B-F8144A4D20C5}" type="datetimeFigureOut">
              <a:rPr lang="ko-KR" altLang="en-US" smtClean="0"/>
              <a:t>2019. 3. 31.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3EB3AD-11E6-47CF-9999-D70D4B46C7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11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g"/><Relationship Id="rId3" Type="http://schemas.openxmlformats.org/officeDocument/2006/relationships/image" Target="../media/image1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Relationship Id="rId3" Type="http://schemas.openxmlformats.org/officeDocument/2006/relationships/image" Target="../media/image4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jpg"/><Relationship Id="rId5" Type="http://schemas.openxmlformats.org/officeDocument/2006/relationships/image" Target="../media/image4.jp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-903889" y="0"/>
            <a:ext cx="10447283" cy="6879021"/>
            <a:chOff x="-903889" y="0"/>
            <a:chExt cx="10447283" cy="6879021"/>
          </a:xfrm>
        </p:grpSpPr>
        <p:sp>
          <p:nvSpPr>
            <p:cNvPr id="6" name="직사각형 5"/>
            <p:cNvSpPr/>
            <p:nvPr/>
          </p:nvSpPr>
          <p:spPr>
            <a:xfrm>
              <a:off x="-903889" y="0"/>
              <a:ext cx="10447283" cy="6858000"/>
            </a:xfrm>
            <a:custGeom>
              <a:avLst/>
              <a:gdLst>
                <a:gd name="connsiteX0" fmla="*/ 0 w 10447283"/>
                <a:gd name="connsiteY0" fmla="*/ 0 h 6858000"/>
                <a:gd name="connsiteX1" fmla="*/ 10447283 w 10447283"/>
                <a:gd name="connsiteY1" fmla="*/ 0 h 6858000"/>
                <a:gd name="connsiteX2" fmla="*/ 10447283 w 10447283"/>
                <a:gd name="connsiteY2" fmla="*/ 6858000 h 6858000"/>
                <a:gd name="connsiteX3" fmla="*/ 0 w 10447283"/>
                <a:gd name="connsiteY3" fmla="*/ 6858000 h 6858000"/>
                <a:gd name="connsiteX4" fmla="*/ 0 w 10447283"/>
                <a:gd name="connsiteY4" fmla="*/ 0 h 6858000"/>
                <a:gd name="connsiteX0" fmla="*/ 0 w 10447283"/>
                <a:gd name="connsiteY0" fmla="*/ 0 h 6858000"/>
                <a:gd name="connsiteX1" fmla="*/ 10447283 w 10447283"/>
                <a:gd name="connsiteY1" fmla="*/ 0 h 6858000"/>
                <a:gd name="connsiteX2" fmla="*/ 4414345 w 10447283"/>
                <a:gd name="connsiteY2" fmla="*/ 6858000 h 6858000"/>
                <a:gd name="connsiteX3" fmla="*/ 0 w 10447283"/>
                <a:gd name="connsiteY3" fmla="*/ 6858000 h 6858000"/>
                <a:gd name="connsiteX4" fmla="*/ 0 w 10447283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47283" h="6858000">
                  <a:moveTo>
                    <a:pt x="0" y="0"/>
                  </a:moveTo>
                  <a:lnTo>
                    <a:pt x="10447283" y="0"/>
                  </a:lnTo>
                  <a:lnTo>
                    <a:pt x="4414345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9A8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7" name="직사각형 5"/>
            <p:cNvSpPr/>
            <p:nvPr/>
          </p:nvSpPr>
          <p:spPr>
            <a:xfrm>
              <a:off x="-536030" y="0"/>
              <a:ext cx="9842939" cy="6879021"/>
            </a:xfrm>
            <a:custGeom>
              <a:avLst/>
              <a:gdLst>
                <a:gd name="connsiteX0" fmla="*/ 0 w 10447283"/>
                <a:gd name="connsiteY0" fmla="*/ 0 h 6858000"/>
                <a:gd name="connsiteX1" fmla="*/ 10447283 w 10447283"/>
                <a:gd name="connsiteY1" fmla="*/ 0 h 6858000"/>
                <a:gd name="connsiteX2" fmla="*/ 10447283 w 10447283"/>
                <a:gd name="connsiteY2" fmla="*/ 6858000 h 6858000"/>
                <a:gd name="connsiteX3" fmla="*/ 0 w 10447283"/>
                <a:gd name="connsiteY3" fmla="*/ 6858000 h 6858000"/>
                <a:gd name="connsiteX4" fmla="*/ 0 w 10447283"/>
                <a:gd name="connsiteY4" fmla="*/ 0 h 6858000"/>
                <a:gd name="connsiteX0" fmla="*/ 0 w 10447283"/>
                <a:gd name="connsiteY0" fmla="*/ 0 h 6858000"/>
                <a:gd name="connsiteX1" fmla="*/ 10447283 w 10447283"/>
                <a:gd name="connsiteY1" fmla="*/ 0 h 6858000"/>
                <a:gd name="connsiteX2" fmla="*/ 4414345 w 10447283"/>
                <a:gd name="connsiteY2" fmla="*/ 6858000 h 6858000"/>
                <a:gd name="connsiteX3" fmla="*/ 0 w 10447283"/>
                <a:gd name="connsiteY3" fmla="*/ 6858000 h 6858000"/>
                <a:gd name="connsiteX4" fmla="*/ 0 w 10447283"/>
                <a:gd name="connsiteY4" fmla="*/ 0 h 6858000"/>
                <a:gd name="connsiteX0" fmla="*/ 0 w 10447283"/>
                <a:gd name="connsiteY0" fmla="*/ 0 h 6879021"/>
                <a:gd name="connsiteX1" fmla="*/ 10447283 w 10447283"/>
                <a:gd name="connsiteY1" fmla="*/ 0 h 6879021"/>
                <a:gd name="connsiteX2" fmla="*/ 4193628 w 10447283"/>
                <a:gd name="connsiteY2" fmla="*/ 6879021 h 6879021"/>
                <a:gd name="connsiteX3" fmla="*/ 0 w 10447283"/>
                <a:gd name="connsiteY3" fmla="*/ 6858000 h 6879021"/>
                <a:gd name="connsiteX4" fmla="*/ 0 w 10447283"/>
                <a:gd name="connsiteY4" fmla="*/ 0 h 6879021"/>
                <a:gd name="connsiteX0" fmla="*/ 0 w 10447283"/>
                <a:gd name="connsiteY0" fmla="*/ 0 h 6889531"/>
                <a:gd name="connsiteX1" fmla="*/ 10447283 w 10447283"/>
                <a:gd name="connsiteY1" fmla="*/ 0 h 6889531"/>
                <a:gd name="connsiteX2" fmla="*/ 4003981 w 10447283"/>
                <a:gd name="connsiteY2" fmla="*/ 6889531 h 6889531"/>
                <a:gd name="connsiteX3" fmla="*/ 0 w 10447283"/>
                <a:gd name="connsiteY3" fmla="*/ 6858000 h 6889531"/>
                <a:gd name="connsiteX4" fmla="*/ 0 w 10447283"/>
                <a:gd name="connsiteY4" fmla="*/ 0 h 6889531"/>
                <a:gd name="connsiteX0" fmla="*/ 0 w 10447283"/>
                <a:gd name="connsiteY0" fmla="*/ 0 h 6879021"/>
                <a:gd name="connsiteX1" fmla="*/ 10447283 w 10447283"/>
                <a:gd name="connsiteY1" fmla="*/ 0 h 6879021"/>
                <a:gd name="connsiteX2" fmla="*/ 3903580 w 10447283"/>
                <a:gd name="connsiteY2" fmla="*/ 6879021 h 6879021"/>
                <a:gd name="connsiteX3" fmla="*/ 0 w 10447283"/>
                <a:gd name="connsiteY3" fmla="*/ 6858000 h 6879021"/>
                <a:gd name="connsiteX4" fmla="*/ 0 w 10447283"/>
                <a:gd name="connsiteY4" fmla="*/ 0 h 6879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47283" h="6879021">
                  <a:moveTo>
                    <a:pt x="0" y="0"/>
                  </a:moveTo>
                  <a:lnTo>
                    <a:pt x="10447283" y="0"/>
                  </a:lnTo>
                  <a:lnTo>
                    <a:pt x="3903580" y="6879021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065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8" name="타원 7"/>
          <p:cNvSpPr/>
          <p:nvPr/>
        </p:nvSpPr>
        <p:spPr>
          <a:xfrm>
            <a:off x="4045181" y="1378181"/>
            <a:ext cx="4101638" cy="4101638"/>
          </a:xfrm>
          <a:prstGeom prst="ellipse">
            <a:avLst/>
          </a:prstGeom>
          <a:solidFill>
            <a:srgbClr val="808080"/>
          </a:solidFill>
          <a:ln w="127000">
            <a:solidFill>
              <a:srgbClr val="FDFD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15" name="그룹 14"/>
          <p:cNvGrpSpPr/>
          <p:nvPr/>
        </p:nvGrpSpPr>
        <p:grpSpPr>
          <a:xfrm>
            <a:off x="7588396" y="4607107"/>
            <a:ext cx="4336906" cy="2058487"/>
            <a:chOff x="7855095" y="4635682"/>
            <a:chExt cx="4336906" cy="2058487"/>
          </a:xfrm>
        </p:grpSpPr>
        <p:sp>
          <p:nvSpPr>
            <p:cNvPr id="10" name="TextBox 9"/>
            <p:cNvSpPr txBox="1"/>
            <p:nvPr/>
          </p:nvSpPr>
          <p:spPr>
            <a:xfrm>
              <a:off x="7855095" y="4635682"/>
              <a:ext cx="4336906" cy="46781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r">
                <a:defRPr/>
              </a:pPr>
              <a:r>
                <a:rPr lang="ko-KR" altLang="en-US" sz="250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KoPub돋움체 Medium"/>
                  <a:ea typeface="KoPub돋움체 Medium"/>
                </a:rPr>
                <a:t>소프트웨어 융합 프로젝트 </a:t>
              </a:r>
              <a:r>
                <a:rPr lang="en-US" altLang="ko-KR" sz="250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KoPub돋움체 Medium"/>
                  <a:ea typeface="KoPub돋움체 Medium"/>
                </a:rPr>
                <a:t>2</a:t>
              </a:r>
              <a:r>
                <a:rPr lang="ko-KR" altLang="en-US" sz="250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KoPub돋움체 Medium"/>
                  <a:ea typeface="KoPub돋움체 Medium"/>
                </a:rPr>
                <a:t>조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9246694" y="5087269"/>
              <a:ext cx="2945305" cy="160690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r">
                <a:defRPr/>
              </a:pPr>
              <a:r>
                <a:rPr lang="en-US" altLang="ko-KR" sz="250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KoPub돋움체 Medium"/>
                  <a:ea typeface="KoPub돋움체 Medium"/>
                </a:rPr>
                <a:t>2017116578</a:t>
              </a:r>
              <a:r>
                <a:rPr lang="ko-KR" altLang="en-US" sz="250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KoPub돋움체 Medium"/>
                  <a:ea typeface="KoPub돋움체 Medium"/>
                </a:rPr>
                <a:t> 엄예경</a:t>
              </a:r>
            </a:p>
            <a:p>
              <a:pPr algn="r">
                <a:defRPr/>
              </a:pPr>
              <a:r>
                <a:rPr lang="en-US" altLang="ko-KR" sz="250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KoPub돋움체 Medium"/>
                  <a:ea typeface="KoPub돋움체 Medium"/>
                </a:rPr>
                <a:t>2017114763</a:t>
              </a:r>
              <a:r>
                <a:rPr lang="ko-KR" altLang="en-US" sz="250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KoPub돋움체 Medium"/>
                  <a:ea typeface="KoPub돋움체 Medium"/>
                </a:rPr>
                <a:t> 유재희</a:t>
              </a:r>
            </a:p>
            <a:p>
              <a:pPr algn="r">
                <a:defRPr/>
              </a:pPr>
              <a:r>
                <a:rPr lang="en-US" altLang="en-US" sz="250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KoPub돋움체 Medium"/>
                  <a:ea typeface="KoPub돋움체 Medium"/>
                </a:rPr>
                <a:t>2016116211</a:t>
              </a:r>
              <a:r>
                <a:rPr lang="ko-KR" altLang="en-US" sz="250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KoPub돋움체 Medium"/>
                  <a:ea typeface="KoPub돋움체 Medium"/>
                </a:rPr>
                <a:t> 정승연</a:t>
              </a:r>
            </a:p>
            <a:p>
              <a:pPr algn="r">
                <a:defRPr/>
              </a:pPr>
              <a:r>
                <a:rPr lang="en-US" altLang="ko-KR" sz="250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KoPub돋움체 Medium"/>
                  <a:ea typeface="KoPub돋움체 Medium"/>
                </a:rPr>
                <a:t>2017111292</a:t>
              </a:r>
              <a:r>
                <a:rPr lang="ko-KR" altLang="en-US" sz="250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KoPub돋움체 Medium"/>
                  <a:ea typeface="KoPub돋움체 Medium"/>
                </a:rPr>
                <a:t> 조준혜</a:t>
              </a: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3142297" y="1934727"/>
            <a:ext cx="5907405" cy="13055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400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/>
                <a:ea typeface="KoPub돋움체 Bold"/>
              </a:rPr>
              <a:t>소프트웨어 </a:t>
            </a: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400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/>
                <a:ea typeface="KoPub돋움체 Bold"/>
              </a:rPr>
              <a:t>융합 프로젝트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576060" y="3650842"/>
            <a:ext cx="25507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ko-KR" altLang="en-US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Medium"/>
                <a:ea typeface="KoPub돋움체 Medium"/>
              </a:rPr>
              <a:t> 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1874501" y="4708525"/>
            <a:ext cx="221790" cy="1895474"/>
          </a:xfrm>
          <a:prstGeom prst="rect">
            <a:avLst/>
          </a:prstGeom>
          <a:solidFill>
            <a:srgbClr val="4065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127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26"/>
          <p:cNvGrpSpPr/>
          <p:nvPr/>
        </p:nvGrpSpPr>
        <p:grpSpPr>
          <a:xfrm>
            <a:off x="-1" y="1"/>
            <a:ext cx="12192000" cy="900112"/>
            <a:chOff x="-1" y="1"/>
            <a:chExt cx="12192000" cy="697832"/>
          </a:xfrm>
        </p:grpSpPr>
        <p:sp>
          <p:nvSpPr>
            <p:cNvPr id="5" name="이등변 삼각형 4"/>
            <p:cNvSpPr/>
            <p:nvPr/>
          </p:nvSpPr>
          <p:spPr>
            <a:xfrm>
              <a:off x="10108334" y="1"/>
              <a:ext cx="820123" cy="697832"/>
            </a:xfrm>
            <a:prstGeom prst="triangle">
              <a:avLst>
                <a:gd name="adj" fmla="val 0"/>
              </a:avLst>
            </a:prstGeom>
            <a:solidFill>
              <a:srgbClr val="4065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/>
            </a:p>
          </p:txBody>
        </p:sp>
        <p:grpSp>
          <p:nvGrpSpPr>
            <p:cNvPr id="26" name="그룹 25"/>
            <p:cNvGrpSpPr/>
            <p:nvPr/>
          </p:nvGrpSpPr>
          <p:grpSpPr>
            <a:xfrm>
              <a:off x="-1" y="1"/>
              <a:ext cx="12192000" cy="697832"/>
              <a:chOff x="0" y="1"/>
              <a:chExt cx="12192000" cy="697832"/>
            </a:xfrm>
          </p:grpSpPr>
          <p:sp>
            <p:nvSpPr>
              <p:cNvPr id="4" name="직사각형 3"/>
              <p:cNvSpPr/>
              <p:nvPr/>
            </p:nvSpPr>
            <p:spPr>
              <a:xfrm>
                <a:off x="0" y="1"/>
                <a:ext cx="10108334" cy="697832"/>
              </a:xfrm>
              <a:prstGeom prst="rect">
                <a:avLst/>
              </a:prstGeom>
              <a:solidFill>
                <a:srgbClr val="40656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vert="horz" wrap="square" lIns="91440" tIns="45720" rIns="91440" bIns="45720" anchor="ctr" anchorCtr="0">
                <a:prstTxWarp prst="textNoShape">
                  <a:avLst/>
                </a:prstTxWarp>
                <a:noAutofit/>
              </a:bodyPr>
              <a:lstStyle/>
              <a:p>
                <a:pPr algn="ctr">
                  <a:defRPr/>
                </a:pPr>
                <a:endParaRPr lang="ko-KR" altLang="en-US"/>
              </a:p>
            </p:txBody>
          </p:sp>
          <p:grpSp>
            <p:nvGrpSpPr>
              <p:cNvPr id="25" name="그룹 24"/>
              <p:cNvGrpSpPr/>
              <p:nvPr/>
            </p:nvGrpSpPr>
            <p:grpSpPr>
              <a:xfrm>
                <a:off x="10345512" y="1"/>
                <a:ext cx="1846488" cy="697832"/>
                <a:chOff x="10345513" y="1"/>
                <a:chExt cx="1846488" cy="697832"/>
              </a:xfrm>
            </p:grpSpPr>
            <p:sp>
              <p:nvSpPr>
                <p:cNvPr id="6" name="직사각형 5"/>
                <p:cNvSpPr/>
                <p:nvPr/>
              </p:nvSpPr>
              <p:spPr>
                <a:xfrm>
                  <a:off x="11165636" y="1"/>
                  <a:ext cx="1026365" cy="697832"/>
                </a:xfrm>
                <a:prstGeom prst="rect">
                  <a:avLst/>
                </a:prstGeom>
                <a:solidFill>
                  <a:srgbClr val="79A8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sp>
              <p:nvSpPr>
                <p:cNvPr id="7" name="이등변 삼각형 6"/>
                <p:cNvSpPr/>
                <p:nvPr/>
              </p:nvSpPr>
              <p:spPr>
                <a:xfrm flipH="1" flipV="1">
                  <a:off x="10345513" y="1"/>
                  <a:ext cx="820123" cy="697832"/>
                </a:xfrm>
                <a:prstGeom prst="triangle">
                  <a:avLst>
                    <a:gd name="adj" fmla="val 0"/>
                  </a:avLst>
                </a:prstGeom>
                <a:solidFill>
                  <a:srgbClr val="79A8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vert="horz" wrap="square" lIns="91440" tIns="45720" rIns="91440" bIns="45720" anchor="ctr" anchorCtr="0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</p:grpSp>
        </p:grpSp>
      </p:grpSp>
      <p:sp>
        <p:nvSpPr>
          <p:cNvPr id="8" name="TextBox 7"/>
          <p:cNvSpPr txBox="1"/>
          <p:nvPr/>
        </p:nvSpPr>
        <p:spPr>
          <a:xfrm>
            <a:off x="11193268" y="-60856"/>
            <a:ext cx="51867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4800" b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/>
                <a:ea typeface="KoPub돋움체 Bold"/>
              </a:rPr>
              <a:t>1</a:t>
            </a:r>
            <a:endParaRPr lang="ko-KR" altLang="en-US" sz="4800" b="1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KoPub돋움체 Bold"/>
              <a:ea typeface="KoPub돋움체 Bold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3097" y="26826"/>
            <a:ext cx="2829621" cy="7848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5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/>
                <a:ea typeface="KoPub돋움체 Bold"/>
              </a:rPr>
              <a:t>- </a:t>
            </a:r>
            <a:r>
              <a:rPr lang="ko-KR" altLang="en-US" sz="4500" b="1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/>
                <a:ea typeface="KoPub돋움체 Bold"/>
              </a:rPr>
              <a:t>수행방법</a:t>
            </a:r>
            <a:endParaRPr lang="ko-KR" altLang="en-US" sz="45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KoPub돋움체 Bold"/>
              <a:ea typeface="KoPub돋움체 Bold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749300" y="1409700"/>
            <a:ext cx="2120900" cy="2120900"/>
          </a:xfrm>
          <a:prstGeom prst="ellipse">
            <a:avLst/>
          </a:prstGeom>
          <a:solidFill>
            <a:schemeClr val="bg1"/>
          </a:solidFill>
          <a:ln>
            <a:solidFill>
              <a:srgbClr val="4B77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2359519" y="1409700"/>
            <a:ext cx="2120900" cy="2120900"/>
          </a:xfrm>
          <a:prstGeom prst="ellipse">
            <a:avLst/>
          </a:prstGeom>
          <a:solidFill>
            <a:schemeClr val="bg1"/>
          </a:solidFill>
          <a:ln>
            <a:solidFill>
              <a:srgbClr val="4B77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3993716" y="1409700"/>
            <a:ext cx="2120900" cy="2120900"/>
          </a:xfrm>
          <a:prstGeom prst="ellipse">
            <a:avLst/>
          </a:prstGeom>
          <a:solidFill>
            <a:schemeClr val="bg1"/>
          </a:solidFill>
          <a:ln>
            <a:solidFill>
              <a:srgbClr val="4B77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749300" y="3824784"/>
            <a:ext cx="2120900" cy="2120900"/>
          </a:xfrm>
          <a:prstGeom prst="ellipse">
            <a:avLst/>
          </a:prstGeom>
          <a:solidFill>
            <a:schemeClr val="bg1"/>
          </a:solidFill>
          <a:ln>
            <a:solidFill>
              <a:srgbClr val="4B77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2" name="타원 31"/>
          <p:cNvSpPr/>
          <p:nvPr/>
        </p:nvSpPr>
        <p:spPr>
          <a:xfrm>
            <a:off x="2359519" y="3824784"/>
            <a:ext cx="2120900" cy="2120900"/>
          </a:xfrm>
          <a:prstGeom prst="ellipse">
            <a:avLst/>
          </a:prstGeom>
          <a:solidFill>
            <a:schemeClr val="bg1"/>
          </a:solidFill>
          <a:ln>
            <a:solidFill>
              <a:srgbClr val="4B77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3" name="타원 32"/>
          <p:cNvSpPr/>
          <p:nvPr/>
        </p:nvSpPr>
        <p:spPr>
          <a:xfrm>
            <a:off x="4028298" y="3824784"/>
            <a:ext cx="2120900" cy="2120900"/>
          </a:xfrm>
          <a:prstGeom prst="ellipse">
            <a:avLst/>
          </a:prstGeom>
          <a:solidFill>
            <a:schemeClr val="bg1"/>
          </a:solidFill>
          <a:ln>
            <a:solidFill>
              <a:srgbClr val="4B77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4" name="타원 33"/>
          <p:cNvSpPr/>
          <p:nvPr/>
        </p:nvSpPr>
        <p:spPr>
          <a:xfrm>
            <a:off x="6903383" y="1538643"/>
            <a:ext cx="4407041" cy="4407041"/>
          </a:xfrm>
          <a:prstGeom prst="ellipse">
            <a:avLst/>
          </a:prstGeom>
          <a:solidFill>
            <a:srgbClr val="40656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04753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26"/>
          <p:cNvGrpSpPr/>
          <p:nvPr/>
        </p:nvGrpSpPr>
        <p:grpSpPr>
          <a:xfrm>
            <a:off x="-1" y="1"/>
            <a:ext cx="12192000" cy="900112"/>
            <a:chOff x="-1" y="1"/>
            <a:chExt cx="12192000" cy="697832"/>
          </a:xfrm>
        </p:grpSpPr>
        <p:sp>
          <p:nvSpPr>
            <p:cNvPr id="5" name="이등변 삼각형 4"/>
            <p:cNvSpPr/>
            <p:nvPr/>
          </p:nvSpPr>
          <p:spPr>
            <a:xfrm>
              <a:off x="10108334" y="1"/>
              <a:ext cx="820123" cy="697832"/>
            </a:xfrm>
            <a:prstGeom prst="triangle">
              <a:avLst>
                <a:gd name="adj" fmla="val 0"/>
              </a:avLst>
            </a:prstGeom>
            <a:solidFill>
              <a:srgbClr val="4065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/>
            </a:p>
          </p:txBody>
        </p:sp>
        <p:grpSp>
          <p:nvGrpSpPr>
            <p:cNvPr id="26" name="그룹 25"/>
            <p:cNvGrpSpPr/>
            <p:nvPr/>
          </p:nvGrpSpPr>
          <p:grpSpPr>
            <a:xfrm>
              <a:off x="-1" y="1"/>
              <a:ext cx="12192000" cy="697832"/>
              <a:chOff x="0" y="1"/>
              <a:chExt cx="12192000" cy="697832"/>
            </a:xfrm>
          </p:grpSpPr>
          <p:sp>
            <p:nvSpPr>
              <p:cNvPr id="4" name="직사각형 3"/>
              <p:cNvSpPr/>
              <p:nvPr/>
            </p:nvSpPr>
            <p:spPr>
              <a:xfrm>
                <a:off x="0" y="1"/>
                <a:ext cx="10108334" cy="697832"/>
              </a:xfrm>
              <a:prstGeom prst="rect">
                <a:avLst/>
              </a:prstGeom>
              <a:solidFill>
                <a:srgbClr val="40656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vert="horz" wrap="square" lIns="91440" tIns="45720" rIns="91440" bIns="45720" anchor="ctr" anchorCtr="0">
                <a:prstTxWarp prst="textNoShape">
                  <a:avLst/>
                </a:prstTxWarp>
                <a:noAutofit/>
              </a:bodyPr>
              <a:lstStyle/>
              <a:p>
                <a:pPr algn="ctr">
                  <a:defRPr/>
                </a:pPr>
                <a:endParaRPr lang="ko-KR" altLang="en-US"/>
              </a:p>
            </p:txBody>
          </p:sp>
          <p:grpSp>
            <p:nvGrpSpPr>
              <p:cNvPr id="25" name="그룹 24"/>
              <p:cNvGrpSpPr/>
              <p:nvPr/>
            </p:nvGrpSpPr>
            <p:grpSpPr>
              <a:xfrm>
                <a:off x="10345512" y="1"/>
                <a:ext cx="1846488" cy="697832"/>
                <a:chOff x="10345513" y="1"/>
                <a:chExt cx="1846488" cy="697832"/>
              </a:xfrm>
            </p:grpSpPr>
            <p:sp>
              <p:nvSpPr>
                <p:cNvPr id="6" name="직사각형 5"/>
                <p:cNvSpPr/>
                <p:nvPr/>
              </p:nvSpPr>
              <p:spPr>
                <a:xfrm>
                  <a:off x="11165636" y="1"/>
                  <a:ext cx="1026365" cy="697832"/>
                </a:xfrm>
                <a:prstGeom prst="rect">
                  <a:avLst/>
                </a:prstGeom>
                <a:solidFill>
                  <a:srgbClr val="79A8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sp>
              <p:nvSpPr>
                <p:cNvPr id="7" name="이등변 삼각형 6"/>
                <p:cNvSpPr/>
                <p:nvPr/>
              </p:nvSpPr>
              <p:spPr>
                <a:xfrm flipH="1" flipV="1">
                  <a:off x="10345513" y="1"/>
                  <a:ext cx="820123" cy="697832"/>
                </a:xfrm>
                <a:prstGeom prst="triangle">
                  <a:avLst>
                    <a:gd name="adj" fmla="val 0"/>
                  </a:avLst>
                </a:prstGeom>
                <a:solidFill>
                  <a:srgbClr val="79A8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vert="horz" wrap="square" lIns="91440" tIns="45720" rIns="91440" bIns="45720" anchor="ctr" anchorCtr="0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</p:grpSp>
        </p:grpSp>
      </p:grpSp>
      <p:sp>
        <p:nvSpPr>
          <p:cNvPr id="8" name="TextBox 7"/>
          <p:cNvSpPr txBox="1"/>
          <p:nvPr/>
        </p:nvSpPr>
        <p:spPr>
          <a:xfrm>
            <a:off x="11193268" y="-60856"/>
            <a:ext cx="51867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4800" b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/>
                <a:ea typeface="KoPub돋움체 Bold"/>
              </a:rPr>
              <a:t>1</a:t>
            </a:r>
            <a:endParaRPr lang="ko-KR" altLang="en-US" sz="4800" b="1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KoPub돋움체 Bold"/>
              <a:ea typeface="KoPub돋움체 Bold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3097" y="26826"/>
            <a:ext cx="2829621" cy="7848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5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/>
                <a:ea typeface="KoPub돋움체 Bold"/>
              </a:rPr>
              <a:t>- </a:t>
            </a:r>
            <a:r>
              <a:rPr lang="ko-KR" altLang="en-US" sz="4500" b="1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/>
                <a:ea typeface="KoPub돋움체 Bold"/>
              </a:rPr>
              <a:t>수행방법</a:t>
            </a:r>
            <a:endParaRPr lang="ko-KR" altLang="en-US" sz="45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KoPub돋움체 Bold"/>
              <a:ea typeface="KoPub돋움체 Bold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547" y="1655903"/>
            <a:ext cx="3420938" cy="4941355"/>
          </a:xfrm>
          <a:prstGeom prst="rect">
            <a:avLst/>
          </a:prstGeom>
        </p:spPr>
      </p:pic>
      <p:sp>
        <p:nvSpPr>
          <p:cNvPr id="2" name="모서리가 둥근 직사각형 1"/>
          <p:cNvSpPr/>
          <p:nvPr/>
        </p:nvSpPr>
        <p:spPr>
          <a:xfrm>
            <a:off x="3256555" y="2085654"/>
            <a:ext cx="287677" cy="287677"/>
          </a:xfrm>
          <a:prstGeom prst="roundRect">
            <a:avLst/>
          </a:prstGeom>
          <a:solidFill>
            <a:srgbClr val="4065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" name="텍스트 상자 2"/>
          <p:cNvSpPr txBox="1"/>
          <p:nvPr/>
        </p:nvSpPr>
        <p:spPr>
          <a:xfrm>
            <a:off x="3266919" y="2075603"/>
            <a:ext cx="4726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dirty="0" smtClean="0">
                <a:solidFill>
                  <a:schemeClr val="bg1"/>
                </a:solidFill>
              </a:rPr>
              <a:t>1</a:t>
            </a:r>
            <a:endParaRPr kumimoji="1"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3256553" y="4568206"/>
            <a:ext cx="287677" cy="287677"/>
          </a:xfrm>
          <a:prstGeom prst="roundRect">
            <a:avLst/>
          </a:prstGeom>
          <a:solidFill>
            <a:srgbClr val="4065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3262694" y="3316880"/>
            <a:ext cx="287677" cy="287677"/>
          </a:xfrm>
          <a:prstGeom prst="roundRect">
            <a:avLst/>
          </a:prstGeom>
          <a:solidFill>
            <a:srgbClr val="4065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1" name="텍스트 상자 20"/>
          <p:cNvSpPr txBox="1"/>
          <p:nvPr/>
        </p:nvSpPr>
        <p:spPr>
          <a:xfrm>
            <a:off x="3273058" y="3306829"/>
            <a:ext cx="4726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dirty="0" smtClean="0">
                <a:solidFill>
                  <a:schemeClr val="bg1"/>
                </a:solidFill>
              </a:rPr>
              <a:t>2</a:t>
            </a:r>
            <a:endParaRPr kumimoji="1"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2" name="텍스트 상자 21"/>
          <p:cNvSpPr txBox="1"/>
          <p:nvPr/>
        </p:nvSpPr>
        <p:spPr>
          <a:xfrm>
            <a:off x="3256553" y="4558155"/>
            <a:ext cx="4726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dirty="0" smtClean="0">
                <a:solidFill>
                  <a:schemeClr val="bg1"/>
                </a:solidFill>
              </a:rPr>
              <a:t>3</a:t>
            </a:r>
            <a:endParaRPr kumimoji="1"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0" name="텍스트 상자 9"/>
          <p:cNvSpPr txBox="1"/>
          <p:nvPr/>
        </p:nvSpPr>
        <p:spPr>
          <a:xfrm>
            <a:off x="5054166" y="1797709"/>
            <a:ext cx="62205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smtClean="0"/>
              <a:t>1 : </a:t>
            </a:r>
            <a:r>
              <a:rPr kumimoji="1" lang="ko-KR" altLang="en-US" dirty="0" smtClean="0"/>
              <a:t>지도에서 지역 선택 </a:t>
            </a:r>
            <a:r>
              <a:rPr kumimoji="1" lang="en-US" altLang="ko-KR" dirty="0" smtClean="0"/>
              <a:t>-&gt;</a:t>
            </a:r>
            <a:r>
              <a:rPr kumimoji="1" lang="ko-KR" altLang="en-US" dirty="0" smtClean="0"/>
              <a:t> 지역 내 시장 안내</a:t>
            </a:r>
            <a:endParaRPr kumimoji="1" lang="en-US" altLang="ko-KR" dirty="0" smtClean="0"/>
          </a:p>
          <a:p>
            <a:endParaRPr kumimoji="1" lang="en-US" altLang="ko-KR" dirty="0" smtClean="0"/>
          </a:p>
          <a:p>
            <a:r>
              <a:rPr kumimoji="1" lang="en-US" altLang="ko-KR" dirty="0" smtClean="0"/>
              <a:t>2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:</a:t>
            </a:r>
            <a:r>
              <a:rPr kumimoji="1" lang="ko-KR" altLang="en-US" dirty="0" smtClean="0"/>
              <a:t> 주소 검색 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~~~</a:t>
            </a:r>
          </a:p>
          <a:p>
            <a:endParaRPr kumimoji="1" lang="en-US" altLang="ko-KR" dirty="0" smtClean="0"/>
          </a:p>
          <a:p>
            <a:r>
              <a:rPr kumimoji="1" lang="en-US" altLang="ko-KR" dirty="0" smtClean="0"/>
              <a:t>3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: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~~~~</a:t>
            </a:r>
            <a:endParaRPr kumimoji="1" lang="ko-KR" altLang="en-US" dirty="0"/>
          </a:p>
        </p:txBody>
      </p:sp>
      <p:sp>
        <p:nvSpPr>
          <p:cNvPr id="16" name="텍스트 상자 15"/>
          <p:cNvSpPr txBox="1"/>
          <p:nvPr/>
        </p:nvSpPr>
        <p:spPr>
          <a:xfrm>
            <a:off x="770562" y="1089061"/>
            <a:ext cx="3256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 smtClean="0"/>
              <a:t>홈</a:t>
            </a:r>
            <a:r>
              <a:rPr kumimoji="1" lang="en-US" altLang="ko-KR" dirty="0" smtClean="0"/>
              <a:t>(</a:t>
            </a:r>
            <a:r>
              <a:rPr kumimoji="1" lang="ko-KR" altLang="en-US" dirty="0" smtClean="0"/>
              <a:t>메인화면</a:t>
            </a:r>
            <a:r>
              <a:rPr kumimoji="1" lang="en-US" altLang="ko-KR" dirty="0" smtClean="0"/>
              <a:t>)</a:t>
            </a:r>
            <a:endParaRPr kumimoji="1" lang="ko-KR" altLang="en-US" dirty="0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544708" y="6039492"/>
            <a:ext cx="287677" cy="287677"/>
          </a:xfrm>
          <a:prstGeom prst="roundRect">
            <a:avLst/>
          </a:prstGeom>
          <a:solidFill>
            <a:srgbClr val="4065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1" name="텍스트 상자 30"/>
          <p:cNvSpPr txBox="1"/>
          <p:nvPr/>
        </p:nvSpPr>
        <p:spPr>
          <a:xfrm>
            <a:off x="544708" y="6029441"/>
            <a:ext cx="4726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dirty="0">
                <a:solidFill>
                  <a:schemeClr val="bg1"/>
                </a:solidFill>
              </a:rPr>
              <a:t>4</a:t>
            </a:r>
            <a:endParaRPr kumimoji="1"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7082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26"/>
          <p:cNvGrpSpPr/>
          <p:nvPr/>
        </p:nvGrpSpPr>
        <p:grpSpPr>
          <a:xfrm>
            <a:off x="-1" y="1"/>
            <a:ext cx="12192000" cy="900112"/>
            <a:chOff x="-1" y="1"/>
            <a:chExt cx="12192000" cy="697832"/>
          </a:xfrm>
        </p:grpSpPr>
        <p:sp>
          <p:nvSpPr>
            <p:cNvPr id="5" name="이등변 삼각형 4"/>
            <p:cNvSpPr/>
            <p:nvPr/>
          </p:nvSpPr>
          <p:spPr>
            <a:xfrm>
              <a:off x="10108334" y="1"/>
              <a:ext cx="820123" cy="697832"/>
            </a:xfrm>
            <a:prstGeom prst="triangle">
              <a:avLst>
                <a:gd name="adj" fmla="val 0"/>
              </a:avLst>
            </a:prstGeom>
            <a:solidFill>
              <a:srgbClr val="4065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/>
            </a:p>
          </p:txBody>
        </p:sp>
        <p:grpSp>
          <p:nvGrpSpPr>
            <p:cNvPr id="26" name="그룹 25"/>
            <p:cNvGrpSpPr/>
            <p:nvPr/>
          </p:nvGrpSpPr>
          <p:grpSpPr>
            <a:xfrm>
              <a:off x="-1" y="1"/>
              <a:ext cx="12192000" cy="697832"/>
              <a:chOff x="0" y="1"/>
              <a:chExt cx="12192000" cy="697832"/>
            </a:xfrm>
          </p:grpSpPr>
          <p:sp>
            <p:nvSpPr>
              <p:cNvPr id="4" name="직사각형 3"/>
              <p:cNvSpPr/>
              <p:nvPr/>
            </p:nvSpPr>
            <p:spPr>
              <a:xfrm>
                <a:off x="0" y="1"/>
                <a:ext cx="10108334" cy="697832"/>
              </a:xfrm>
              <a:prstGeom prst="rect">
                <a:avLst/>
              </a:prstGeom>
              <a:solidFill>
                <a:srgbClr val="40656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vert="horz" wrap="square" lIns="91440" tIns="45720" rIns="91440" bIns="45720" anchor="ctr" anchorCtr="0">
                <a:prstTxWarp prst="textNoShape">
                  <a:avLst/>
                </a:prstTxWarp>
                <a:noAutofit/>
              </a:bodyPr>
              <a:lstStyle/>
              <a:p>
                <a:pPr algn="ctr">
                  <a:defRPr/>
                </a:pPr>
                <a:endParaRPr lang="ko-KR" altLang="en-US"/>
              </a:p>
            </p:txBody>
          </p:sp>
          <p:grpSp>
            <p:nvGrpSpPr>
              <p:cNvPr id="25" name="그룹 24"/>
              <p:cNvGrpSpPr/>
              <p:nvPr/>
            </p:nvGrpSpPr>
            <p:grpSpPr>
              <a:xfrm>
                <a:off x="10345512" y="1"/>
                <a:ext cx="1846488" cy="697832"/>
                <a:chOff x="10345513" y="1"/>
                <a:chExt cx="1846488" cy="697832"/>
              </a:xfrm>
            </p:grpSpPr>
            <p:sp>
              <p:nvSpPr>
                <p:cNvPr id="6" name="직사각형 5"/>
                <p:cNvSpPr/>
                <p:nvPr/>
              </p:nvSpPr>
              <p:spPr>
                <a:xfrm>
                  <a:off x="11165636" y="1"/>
                  <a:ext cx="1026365" cy="697832"/>
                </a:xfrm>
                <a:prstGeom prst="rect">
                  <a:avLst/>
                </a:prstGeom>
                <a:solidFill>
                  <a:srgbClr val="79A8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sp>
              <p:nvSpPr>
                <p:cNvPr id="7" name="이등변 삼각형 6"/>
                <p:cNvSpPr/>
                <p:nvPr/>
              </p:nvSpPr>
              <p:spPr>
                <a:xfrm flipH="1" flipV="1">
                  <a:off x="10345513" y="1"/>
                  <a:ext cx="820123" cy="697832"/>
                </a:xfrm>
                <a:prstGeom prst="triangle">
                  <a:avLst>
                    <a:gd name="adj" fmla="val 0"/>
                  </a:avLst>
                </a:prstGeom>
                <a:solidFill>
                  <a:srgbClr val="79A8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vert="horz" wrap="square" lIns="91440" tIns="45720" rIns="91440" bIns="45720" anchor="ctr" anchorCtr="0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</p:grpSp>
        </p:grpSp>
      </p:grpSp>
      <p:sp>
        <p:nvSpPr>
          <p:cNvPr id="8" name="TextBox 7"/>
          <p:cNvSpPr txBox="1"/>
          <p:nvPr/>
        </p:nvSpPr>
        <p:spPr>
          <a:xfrm>
            <a:off x="11193268" y="-60856"/>
            <a:ext cx="51867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4800" b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/>
                <a:ea typeface="KoPub돋움체 Bold"/>
              </a:rPr>
              <a:t>1</a:t>
            </a:r>
            <a:endParaRPr lang="ko-KR" altLang="en-US" sz="4800" b="1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KoPub돋움체 Bold"/>
              <a:ea typeface="KoPub돋움체 Bold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3097" y="26826"/>
            <a:ext cx="2829621" cy="7848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5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/>
                <a:ea typeface="KoPub돋움체 Bold"/>
              </a:rPr>
              <a:t>- </a:t>
            </a:r>
            <a:r>
              <a:rPr lang="ko-KR" altLang="en-US" sz="4500" b="1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/>
                <a:ea typeface="KoPub돋움체 Bold"/>
              </a:rPr>
              <a:t>수행방법</a:t>
            </a:r>
            <a:endParaRPr lang="ko-KR" altLang="en-US" sz="45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KoPub돋움체 Bold"/>
              <a:ea typeface="KoPub돋움체 Bold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711" y="1599940"/>
            <a:ext cx="3088033" cy="4460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12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26"/>
          <p:cNvGrpSpPr/>
          <p:nvPr/>
        </p:nvGrpSpPr>
        <p:grpSpPr>
          <a:xfrm>
            <a:off x="-1" y="1"/>
            <a:ext cx="12192000" cy="900112"/>
            <a:chOff x="-1" y="1"/>
            <a:chExt cx="12192000" cy="697832"/>
          </a:xfrm>
        </p:grpSpPr>
        <p:sp>
          <p:nvSpPr>
            <p:cNvPr id="5" name="이등변 삼각형 4"/>
            <p:cNvSpPr/>
            <p:nvPr/>
          </p:nvSpPr>
          <p:spPr>
            <a:xfrm>
              <a:off x="10108334" y="1"/>
              <a:ext cx="820123" cy="697832"/>
            </a:xfrm>
            <a:prstGeom prst="triangle">
              <a:avLst>
                <a:gd name="adj" fmla="val 0"/>
              </a:avLst>
            </a:prstGeom>
            <a:solidFill>
              <a:srgbClr val="4065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/>
            </a:p>
          </p:txBody>
        </p:sp>
        <p:grpSp>
          <p:nvGrpSpPr>
            <p:cNvPr id="26" name="그룹 25"/>
            <p:cNvGrpSpPr/>
            <p:nvPr/>
          </p:nvGrpSpPr>
          <p:grpSpPr>
            <a:xfrm>
              <a:off x="-1" y="1"/>
              <a:ext cx="12192000" cy="697832"/>
              <a:chOff x="0" y="1"/>
              <a:chExt cx="12192000" cy="697832"/>
            </a:xfrm>
          </p:grpSpPr>
          <p:sp>
            <p:nvSpPr>
              <p:cNvPr id="4" name="직사각형 3"/>
              <p:cNvSpPr/>
              <p:nvPr/>
            </p:nvSpPr>
            <p:spPr>
              <a:xfrm>
                <a:off x="0" y="1"/>
                <a:ext cx="10108334" cy="697832"/>
              </a:xfrm>
              <a:prstGeom prst="rect">
                <a:avLst/>
              </a:prstGeom>
              <a:solidFill>
                <a:srgbClr val="40656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vert="horz" wrap="square" lIns="91440" tIns="45720" rIns="91440" bIns="45720" anchor="ctr" anchorCtr="0">
                <a:prstTxWarp prst="textNoShape">
                  <a:avLst/>
                </a:prstTxWarp>
                <a:noAutofit/>
              </a:bodyPr>
              <a:lstStyle/>
              <a:p>
                <a:pPr algn="ctr">
                  <a:defRPr/>
                </a:pPr>
                <a:endParaRPr lang="ko-KR" altLang="en-US"/>
              </a:p>
            </p:txBody>
          </p:sp>
          <p:grpSp>
            <p:nvGrpSpPr>
              <p:cNvPr id="25" name="그룹 24"/>
              <p:cNvGrpSpPr/>
              <p:nvPr/>
            </p:nvGrpSpPr>
            <p:grpSpPr>
              <a:xfrm>
                <a:off x="10345512" y="1"/>
                <a:ext cx="1846488" cy="697832"/>
                <a:chOff x="10345513" y="1"/>
                <a:chExt cx="1846488" cy="697832"/>
              </a:xfrm>
            </p:grpSpPr>
            <p:sp>
              <p:nvSpPr>
                <p:cNvPr id="6" name="직사각형 5"/>
                <p:cNvSpPr/>
                <p:nvPr/>
              </p:nvSpPr>
              <p:spPr>
                <a:xfrm>
                  <a:off x="11165636" y="1"/>
                  <a:ext cx="1026365" cy="697832"/>
                </a:xfrm>
                <a:prstGeom prst="rect">
                  <a:avLst/>
                </a:prstGeom>
                <a:solidFill>
                  <a:srgbClr val="79A8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sp>
              <p:nvSpPr>
                <p:cNvPr id="7" name="이등변 삼각형 6"/>
                <p:cNvSpPr/>
                <p:nvPr/>
              </p:nvSpPr>
              <p:spPr>
                <a:xfrm flipH="1" flipV="1">
                  <a:off x="10345513" y="1"/>
                  <a:ext cx="820123" cy="697832"/>
                </a:xfrm>
                <a:prstGeom prst="triangle">
                  <a:avLst>
                    <a:gd name="adj" fmla="val 0"/>
                  </a:avLst>
                </a:prstGeom>
                <a:solidFill>
                  <a:srgbClr val="79A8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vert="horz" wrap="square" lIns="91440" tIns="45720" rIns="91440" bIns="45720" anchor="ctr" anchorCtr="0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</p:grpSp>
        </p:grpSp>
      </p:grpSp>
      <p:sp>
        <p:nvSpPr>
          <p:cNvPr id="8" name="TextBox 7"/>
          <p:cNvSpPr txBox="1"/>
          <p:nvPr/>
        </p:nvSpPr>
        <p:spPr>
          <a:xfrm>
            <a:off x="11193268" y="-60856"/>
            <a:ext cx="51867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4800" b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/>
                <a:ea typeface="KoPub돋움체 Bold"/>
              </a:rPr>
              <a:t>1</a:t>
            </a:r>
            <a:endParaRPr lang="ko-KR" altLang="en-US" sz="4800" b="1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KoPub돋움체 Bold"/>
              <a:ea typeface="KoPub돋움체 Bold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3097" y="26826"/>
            <a:ext cx="2829621" cy="7848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5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/>
                <a:ea typeface="KoPub돋움체 Bold"/>
              </a:rPr>
              <a:t>- </a:t>
            </a:r>
            <a:r>
              <a:rPr lang="ko-KR" altLang="en-US" sz="4500" b="1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/>
                <a:ea typeface="KoPub돋움체 Bold"/>
              </a:rPr>
              <a:t>수행방법</a:t>
            </a:r>
            <a:endParaRPr lang="ko-KR" altLang="en-US" sz="45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KoPub돋움체 Bold"/>
              <a:ea typeface="KoPub돋움체 Bold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97" y="1121638"/>
            <a:ext cx="2077058" cy="3000195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4718" y="1289001"/>
            <a:ext cx="3207940" cy="4633692"/>
          </a:xfrm>
          <a:prstGeom prst="rect">
            <a:avLst/>
          </a:prstGeom>
        </p:spPr>
      </p:pic>
      <p:cxnSp>
        <p:nvCxnSpPr>
          <p:cNvPr id="11" name="직선 화살표 연결선 10"/>
          <p:cNvCxnSpPr/>
          <p:nvPr/>
        </p:nvCxnSpPr>
        <p:spPr>
          <a:xfrm>
            <a:off x="2230718" y="2621735"/>
            <a:ext cx="1764000" cy="0"/>
          </a:xfrm>
          <a:prstGeom prst="straightConnector1">
            <a:avLst/>
          </a:prstGeom>
          <a:ln>
            <a:solidFill>
              <a:srgbClr val="4065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6832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26"/>
          <p:cNvGrpSpPr/>
          <p:nvPr/>
        </p:nvGrpSpPr>
        <p:grpSpPr>
          <a:xfrm>
            <a:off x="-1" y="1"/>
            <a:ext cx="12192000" cy="900112"/>
            <a:chOff x="-1" y="1"/>
            <a:chExt cx="12192000" cy="697832"/>
          </a:xfrm>
        </p:grpSpPr>
        <p:sp>
          <p:nvSpPr>
            <p:cNvPr id="5" name="이등변 삼각형 4"/>
            <p:cNvSpPr/>
            <p:nvPr/>
          </p:nvSpPr>
          <p:spPr>
            <a:xfrm>
              <a:off x="10108334" y="1"/>
              <a:ext cx="820123" cy="697832"/>
            </a:xfrm>
            <a:prstGeom prst="triangle">
              <a:avLst>
                <a:gd name="adj" fmla="val 0"/>
              </a:avLst>
            </a:prstGeom>
            <a:solidFill>
              <a:srgbClr val="4065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/>
            </a:p>
          </p:txBody>
        </p:sp>
        <p:grpSp>
          <p:nvGrpSpPr>
            <p:cNvPr id="26" name="그룹 25"/>
            <p:cNvGrpSpPr/>
            <p:nvPr/>
          </p:nvGrpSpPr>
          <p:grpSpPr>
            <a:xfrm>
              <a:off x="-1" y="1"/>
              <a:ext cx="12192000" cy="697832"/>
              <a:chOff x="0" y="1"/>
              <a:chExt cx="12192000" cy="697832"/>
            </a:xfrm>
          </p:grpSpPr>
          <p:sp>
            <p:nvSpPr>
              <p:cNvPr id="4" name="직사각형 3"/>
              <p:cNvSpPr/>
              <p:nvPr/>
            </p:nvSpPr>
            <p:spPr>
              <a:xfrm>
                <a:off x="0" y="1"/>
                <a:ext cx="10108334" cy="697832"/>
              </a:xfrm>
              <a:prstGeom prst="rect">
                <a:avLst/>
              </a:prstGeom>
              <a:solidFill>
                <a:srgbClr val="40656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vert="horz" wrap="square" lIns="91440" tIns="45720" rIns="91440" bIns="45720" anchor="ctr" anchorCtr="0">
                <a:prstTxWarp prst="textNoShape">
                  <a:avLst/>
                </a:prstTxWarp>
                <a:noAutofit/>
              </a:bodyPr>
              <a:lstStyle/>
              <a:p>
                <a:pPr algn="ctr">
                  <a:defRPr/>
                </a:pPr>
                <a:endParaRPr lang="ko-KR" altLang="en-US"/>
              </a:p>
            </p:txBody>
          </p:sp>
          <p:grpSp>
            <p:nvGrpSpPr>
              <p:cNvPr id="25" name="그룹 24"/>
              <p:cNvGrpSpPr/>
              <p:nvPr/>
            </p:nvGrpSpPr>
            <p:grpSpPr>
              <a:xfrm>
                <a:off x="10345512" y="1"/>
                <a:ext cx="1846488" cy="697832"/>
                <a:chOff x="10345513" y="1"/>
                <a:chExt cx="1846488" cy="697832"/>
              </a:xfrm>
            </p:grpSpPr>
            <p:sp>
              <p:nvSpPr>
                <p:cNvPr id="6" name="직사각형 5"/>
                <p:cNvSpPr/>
                <p:nvPr/>
              </p:nvSpPr>
              <p:spPr>
                <a:xfrm>
                  <a:off x="11165636" y="1"/>
                  <a:ext cx="1026365" cy="697832"/>
                </a:xfrm>
                <a:prstGeom prst="rect">
                  <a:avLst/>
                </a:prstGeom>
                <a:solidFill>
                  <a:srgbClr val="79A8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sp>
              <p:nvSpPr>
                <p:cNvPr id="7" name="이등변 삼각형 6"/>
                <p:cNvSpPr/>
                <p:nvPr/>
              </p:nvSpPr>
              <p:spPr>
                <a:xfrm flipH="1" flipV="1">
                  <a:off x="10345513" y="1"/>
                  <a:ext cx="820123" cy="697832"/>
                </a:xfrm>
                <a:prstGeom prst="triangle">
                  <a:avLst>
                    <a:gd name="adj" fmla="val 0"/>
                  </a:avLst>
                </a:prstGeom>
                <a:solidFill>
                  <a:srgbClr val="79A8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vert="horz" wrap="square" lIns="91440" tIns="45720" rIns="91440" bIns="45720" anchor="ctr" anchorCtr="0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</p:grpSp>
        </p:grpSp>
      </p:grpSp>
      <p:sp>
        <p:nvSpPr>
          <p:cNvPr id="8" name="TextBox 7"/>
          <p:cNvSpPr txBox="1"/>
          <p:nvPr/>
        </p:nvSpPr>
        <p:spPr>
          <a:xfrm>
            <a:off x="11193268" y="-60856"/>
            <a:ext cx="51867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4800" b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/>
                <a:ea typeface="KoPub돋움체 Bold"/>
              </a:rPr>
              <a:t>1</a:t>
            </a:r>
            <a:endParaRPr lang="ko-KR" altLang="en-US" sz="4800" b="1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KoPub돋움체 Bold"/>
              <a:ea typeface="KoPub돋움체 Bold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3097" y="26826"/>
            <a:ext cx="2829621" cy="7848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5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/>
                <a:ea typeface="KoPub돋움체 Bold"/>
              </a:rPr>
              <a:t>- </a:t>
            </a:r>
            <a:r>
              <a:rPr lang="ko-KR" altLang="en-US" sz="4500" b="1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/>
                <a:ea typeface="KoPub돋움체 Bold"/>
              </a:rPr>
              <a:t>수행방법</a:t>
            </a:r>
            <a:endParaRPr lang="ko-KR" altLang="en-US" sz="45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KoPub돋움체 Bold"/>
              <a:ea typeface="KoPub돋움체 Bold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8765" y="1189624"/>
            <a:ext cx="3493037" cy="5045498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97" y="1079321"/>
            <a:ext cx="2280025" cy="3293370"/>
          </a:xfrm>
          <a:prstGeom prst="rect">
            <a:avLst/>
          </a:prstGeom>
        </p:spPr>
      </p:pic>
      <p:cxnSp>
        <p:nvCxnSpPr>
          <p:cNvPr id="17" name="직선 화살표 연결선 16"/>
          <p:cNvCxnSpPr/>
          <p:nvPr/>
        </p:nvCxnSpPr>
        <p:spPr>
          <a:xfrm flipV="1">
            <a:off x="1590451" y="2726006"/>
            <a:ext cx="3044533" cy="477252"/>
          </a:xfrm>
          <a:prstGeom prst="straightConnector1">
            <a:avLst/>
          </a:prstGeom>
          <a:ln>
            <a:solidFill>
              <a:srgbClr val="4065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2652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그룹 48"/>
          <p:cNvGrpSpPr/>
          <p:nvPr/>
        </p:nvGrpSpPr>
        <p:grpSpPr>
          <a:xfrm>
            <a:off x="0" y="1"/>
            <a:ext cx="12192000" cy="900112"/>
            <a:chOff x="0" y="1"/>
            <a:chExt cx="12192000" cy="697832"/>
          </a:xfrm>
        </p:grpSpPr>
        <p:sp>
          <p:nvSpPr>
            <p:cNvPr id="4" name="직사각형 3"/>
            <p:cNvSpPr/>
            <p:nvPr/>
          </p:nvSpPr>
          <p:spPr>
            <a:xfrm>
              <a:off x="0" y="1"/>
              <a:ext cx="10108334" cy="697832"/>
            </a:xfrm>
            <a:prstGeom prst="rect">
              <a:avLst/>
            </a:prstGeom>
            <a:solidFill>
              <a:srgbClr val="4065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" name="이등변 삼각형 4"/>
            <p:cNvSpPr/>
            <p:nvPr/>
          </p:nvSpPr>
          <p:spPr>
            <a:xfrm>
              <a:off x="10108334" y="1"/>
              <a:ext cx="820123" cy="697832"/>
            </a:xfrm>
            <a:prstGeom prst="triangle">
              <a:avLst>
                <a:gd name="adj" fmla="val 0"/>
              </a:avLst>
            </a:prstGeom>
            <a:solidFill>
              <a:srgbClr val="4065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1165635" y="1"/>
              <a:ext cx="1026365" cy="697832"/>
            </a:xfrm>
            <a:prstGeom prst="rect">
              <a:avLst/>
            </a:prstGeom>
            <a:solidFill>
              <a:srgbClr val="79A8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7" name="이등변 삼각형 6"/>
            <p:cNvSpPr/>
            <p:nvPr/>
          </p:nvSpPr>
          <p:spPr>
            <a:xfrm flipH="1" flipV="1">
              <a:off x="10345512" y="1"/>
              <a:ext cx="820123" cy="697832"/>
            </a:xfrm>
            <a:prstGeom prst="triangle">
              <a:avLst>
                <a:gd name="adj" fmla="val 0"/>
              </a:avLst>
            </a:prstGeom>
            <a:solidFill>
              <a:srgbClr val="79A8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1195684" y="-60856"/>
            <a:ext cx="506730" cy="78285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4500" b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/>
                <a:ea typeface="KoPub돋움체 Bold"/>
              </a:rPr>
              <a:t>4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83097" y="26826"/>
            <a:ext cx="4770868" cy="77136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500" b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/>
                <a:ea typeface="KoPub돋움체 Bold"/>
              </a:rPr>
              <a:t>- </a:t>
            </a:r>
            <a:r>
              <a:rPr lang="ko-KR" altLang="en-US" sz="4500" b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/>
                <a:ea typeface="KoPub돋움체 Bold"/>
              </a:rPr>
              <a:t>기대효과 및 활용방안</a:t>
            </a:r>
          </a:p>
        </p:txBody>
      </p:sp>
      <p:cxnSp>
        <p:nvCxnSpPr>
          <p:cNvPr id="3" name="직선 연결선 2"/>
          <p:cNvCxnSpPr/>
          <p:nvPr/>
        </p:nvCxnSpPr>
        <p:spPr>
          <a:xfrm>
            <a:off x="-145774" y="3826565"/>
            <a:ext cx="12483548" cy="0"/>
          </a:xfrm>
          <a:prstGeom prst="line">
            <a:avLst/>
          </a:prstGeom>
          <a:ln w="317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그룹 19"/>
          <p:cNvGrpSpPr/>
          <p:nvPr/>
        </p:nvGrpSpPr>
        <p:grpSpPr>
          <a:xfrm>
            <a:off x="2001422" y="3732143"/>
            <a:ext cx="188844" cy="866664"/>
            <a:chOff x="2001422" y="3732143"/>
            <a:chExt cx="188844" cy="866664"/>
          </a:xfrm>
        </p:grpSpPr>
        <p:sp>
          <p:nvSpPr>
            <p:cNvPr id="10" name="타원 9"/>
            <p:cNvSpPr/>
            <p:nvPr/>
          </p:nvSpPr>
          <p:spPr>
            <a:xfrm>
              <a:off x="2001422" y="3732143"/>
              <a:ext cx="188844" cy="188844"/>
            </a:xfrm>
            <a:prstGeom prst="ellipse">
              <a:avLst/>
            </a:prstGeom>
            <a:solidFill>
              <a:srgbClr val="4065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15" name="직선 연결선 14"/>
            <p:cNvCxnSpPr/>
            <p:nvPr/>
          </p:nvCxnSpPr>
          <p:spPr>
            <a:xfrm>
              <a:off x="2095844" y="3826565"/>
              <a:ext cx="0" cy="772242"/>
            </a:xfrm>
            <a:prstGeom prst="line">
              <a:avLst/>
            </a:prstGeom>
            <a:ln w="31750">
              <a:solidFill>
                <a:srgbClr val="40656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그룹 21"/>
          <p:cNvGrpSpPr/>
          <p:nvPr/>
        </p:nvGrpSpPr>
        <p:grpSpPr>
          <a:xfrm>
            <a:off x="7323204" y="3732143"/>
            <a:ext cx="188844" cy="866664"/>
            <a:chOff x="7323204" y="3732143"/>
            <a:chExt cx="188844" cy="866664"/>
          </a:xfrm>
        </p:grpSpPr>
        <p:sp>
          <p:nvSpPr>
            <p:cNvPr id="12" name="타원 11"/>
            <p:cNvSpPr/>
            <p:nvPr/>
          </p:nvSpPr>
          <p:spPr>
            <a:xfrm>
              <a:off x="7323204" y="3732143"/>
              <a:ext cx="188844" cy="188844"/>
            </a:xfrm>
            <a:prstGeom prst="ellipse">
              <a:avLst/>
            </a:prstGeom>
            <a:solidFill>
              <a:srgbClr val="4065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7417144" y="3826565"/>
              <a:ext cx="0" cy="772242"/>
            </a:xfrm>
            <a:prstGeom prst="line">
              <a:avLst/>
            </a:prstGeom>
            <a:ln w="31750">
              <a:solidFill>
                <a:srgbClr val="40656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그룹 20"/>
          <p:cNvGrpSpPr/>
          <p:nvPr/>
        </p:nvGrpSpPr>
        <p:grpSpPr>
          <a:xfrm>
            <a:off x="4662313" y="3045728"/>
            <a:ext cx="188844" cy="875259"/>
            <a:chOff x="4662313" y="3045728"/>
            <a:chExt cx="188844" cy="875259"/>
          </a:xfrm>
        </p:grpSpPr>
        <p:sp>
          <p:nvSpPr>
            <p:cNvPr id="11" name="타원 10"/>
            <p:cNvSpPr/>
            <p:nvPr/>
          </p:nvSpPr>
          <p:spPr>
            <a:xfrm>
              <a:off x="4662313" y="3732143"/>
              <a:ext cx="188844" cy="188844"/>
            </a:xfrm>
            <a:prstGeom prst="ellipse">
              <a:avLst/>
            </a:prstGeom>
            <a:solidFill>
              <a:srgbClr val="4065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18" name="직선 연결선 17"/>
            <p:cNvCxnSpPr/>
            <p:nvPr/>
          </p:nvCxnSpPr>
          <p:spPr>
            <a:xfrm>
              <a:off x="4756735" y="3045728"/>
              <a:ext cx="0" cy="772242"/>
            </a:xfrm>
            <a:prstGeom prst="line">
              <a:avLst/>
            </a:prstGeom>
            <a:ln w="31750">
              <a:solidFill>
                <a:srgbClr val="40656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그룹 22"/>
          <p:cNvGrpSpPr/>
          <p:nvPr/>
        </p:nvGrpSpPr>
        <p:grpSpPr>
          <a:xfrm>
            <a:off x="9984095" y="3045728"/>
            <a:ext cx="188844" cy="875259"/>
            <a:chOff x="9984095" y="3045728"/>
            <a:chExt cx="188844" cy="875259"/>
          </a:xfrm>
        </p:grpSpPr>
        <p:sp>
          <p:nvSpPr>
            <p:cNvPr id="13" name="타원 12"/>
            <p:cNvSpPr/>
            <p:nvPr/>
          </p:nvSpPr>
          <p:spPr>
            <a:xfrm>
              <a:off x="9984095" y="3732143"/>
              <a:ext cx="188844" cy="188844"/>
            </a:xfrm>
            <a:prstGeom prst="ellipse">
              <a:avLst/>
            </a:prstGeom>
            <a:solidFill>
              <a:srgbClr val="4065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19" name="직선 연결선 18"/>
            <p:cNvCxnSpPr/>
            <p:nvPr/>
          </p:nvCxnSpPr>
          <p:spPr>
            <a:xfrm>
              <a:off x="10078035" y="3045728"/>
              <a:ext cx="0" cy="772242"/>
            </a:xfrm>
            <a:prstGeom prst="line">
              <a:avLst/>
            </a:prstGeom>
            <a:ln w="31750">
              <a:solidFill>
                <a:srgbClr val="40656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55B8045E-0F4C-445B-92D0-9B0621BC76E6}"/>
              </a:ext>
            </a:extLst>
          </p:cNvPr>
          <p:cNvSpPr txBox="1"/>
          <p:nvPr/>
        </p:nvSpPr>
        <p:spPr>
          <a:xfrm>
            <a:off x="467878" y="1293442"/>
            <a:ext cx="2246629" cy="630942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3500" b="1" dirty="0">
                <a:gradFill>
                  <a:gsLst>
                    <a:gs pos="0">
                      <a:srgbClr val="40656B"/>
                    </a:gs>
                    <a:gs pos="100000">
                      <a:srgbClr val="40656B"/>
                    </a:gs>
                  </a:gsLst>
                  <a:lin ang="5400000" scaled="1"/>
                </a:gradFill>
                <a:latin typeface="KoPub돋움체 Bold"/>
                <a:ea typeface="KoPub돋움체 Bold"/>
              </a:rPr>
              <a:t>기대효과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008BBA4C-AA76-4DBC-8BCE-C37F2D7242BF}"/>
              </a:ext>
            </a:extLst>
          </p:cNvPr>
          <p:cNvSpPr txBox="1"/>
          <p:nvPr/>
        </p:nvSpPr>
        <p:spPr>
          <a:xfrm>
            <a:off x="995015" y="4589226"/>
            <a:ext cx="2201657" cy="461665"/>
          </a:xfrm>
          <a:prstGeom prst="rect">
            <a:avLst/>
          </a:prstGeom>
          <a:solidFill>
            <a:srgbClr val="40656B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</a:rPr>
              <a:t>정보 제공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017447B4-9E85-4426-9CAA-A78838F39DEF}"/>
              </a:ext>
            </a:extLst>
          </p:cNvPr>
          <p:cNvSpPr txBox="1"/>
          <p:nvPr/>
        </p:nvSpPr>
        <p:spPr>
          <a:xfrm>
            <a:off x="2893647" y="2589196"/>
            <a:ext cx="3733582" cy="461665"/>
          </a:xfrm>
          <a:prstGeom prst="rect">
            <a:avLst/>
          </a:prstGeom>
          <a:solidFill>
            <a:srgbClr val="40656B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</a:rPr>
              <a:t>시장 이용 연령대의 확장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97500BC0-EBEA-4470-90B3-16DAB8C71F66}"/>
              </a:ext>
            </a:extLst>
          </p:cNvPr>
          <p:cNvSpPr txBox="1"/>
          <p:nvPr/>
        </p:nvSpPr>
        <p:spPr>
          <a:xfrm>
            <a:off x="6316315" y="4606452"/>
            <a:ext cx="2201657" cy="461665"/>
          </a:xfrm>
          <a:prstGeom prst="rect">
            <a:avLst/>
          </a:prstGeom>
          <a:solidFill>
            <a:srgbClr val="40656B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</a:rPr>
              <a:t>인식 개선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26EF67B9-C20A-4B21-B2B0-B7BFC597A378}"/>
              </a:ext>
            </a:extLst>
          </p:cNvPr>
          <p:cNvSpPr txBox="1"/>
          <p:nvPr/>
        </p:nvSpPr>
        <p:spPr>
          <a:xfrm>
            <a:off x="8646045" y="2589195"/>
            <a:ext cx="2863980" cy="461665"/>
          </a:xfrm>
          <a:prstGeom prst="rect">
            <a:avLst/>
          </a:prstGeom>
          <a:solidFill>
            <a:srgbClr val="40656B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</a:rPr>
              <a:t>전통시장 활성화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그룹 48"/>
          <p:cNvGrpSpPr/>
          <p:nvPr/>
        </p:nvGrpSpPr>
        <p:grpSpPr>
          <a:xfrm>
            <a:off x="0" y="1"/>
            <a:ext cx="12192000" cy="900112"/>
            <a:chOff x="0" y="1"/>
            <a:chExt cx="12192000" cy="697832"/>
          </a:xfrm>
        </p:grpSpPr>
        <p:sp>
          <p:nvSpPr>
            <p:cNvPr id="4" name="직사각형 3"/>
            <p:cNvSpPr/>
            <p:nvPr/>
          </p:nvSpPr>
          <p:spPr>
            <a:xfrm>
              <a:off x="0" y="1"/>
              <a:ext cx="10108334" cy="697832"/>
            </a:xfrm>
            <a:prstGeom prst="rect">
              <a:avLst/>
            </a:prstGeom>
            <a:solidFill>
              <a:srgbClr val="4065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" name="이등변 삼각형 4"/>
            <p:cNvSpPr/>
            <p:nvPr/>
          </p:nvSpPr>
          <p:spPr>
            <a:xfrm>
              <a:off x="10108334" y="1"/>
              <a:ext cx="820123" cy="697832"/>
            </a:xfrm>
            <a:prstGeom prst="triangle">
              <a:avLst>
                <a:gd name="adj" fmla="val 0"/>
              </a:avLst>
            </a:prstGeom>
            <a:solidFill>
              <a:srgbClr val="4065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1165635" y="1"/>
              <a:ext cx="1026365" cy="697832"/>
            </a:xfrm>
            <a:prstGeom prst="rect">
              <a:avLst/>
            </a:prstGeom>
            <a:solidFill>
              <a:srgbClr val="79A8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7" name="이등변 삼각형 6"/>
            <p:cNvSpPr/>
            <p:nvPr/>
          </p:nvSpPr>
          <p:spPr>
            <a:xfrm flipH="1" flipV="1">
              <a:off x="10345512" y="1"/>
              <a:ext cx="820123" cy="697832"/>
            </a:xfrm>
            <a:prstGeom prst="triangle">
              <a:avLst>
                <a:gd name="adj" fmla="val 0"/>
              </a:avLst>
            </a:prstGeom>
            <a:solidFill>
              <a:srgbClr val="79A8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1195684" y="-60856"/>
            <a:ext cx="506730" cy="78285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4500" b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/>
                <a:ea typeface="KoPub돋움체 Bold"/>
              </a:rPr>
              <a:t>4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83097" y="26826"/>
            <a:ext cx="4770868" cy="77136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500" b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/>
                <a:ea typeface="KoPub돋움체 Bold"/>
              </a:rPr>
              <a:t>- </a:t>
            </a:r>
            <a:r>
              <a:rPr lang="ko-KR" altLang="en-US" sz="4500" b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/>
                <a:ea typeface="KoPub돋움체 Bold"/>
              </a:rPr>
              <a:t>기대효과 및 활용방안</a:t>
            </a:r>
          </a:p>
        </p:txBody>
      </p:sp>
      <p:cxnSp>
        <p:nvCxnSpPr>
          <p:cNvPr id="3" name="직선 연결선 2"/>
          <p:cNvCxnSpPr/>
          <p:nvPr/>
        </p:nvCxnSpPr>
        <p:spPr>
          <a:xfrm>
            <a:off x="-145774" y="3826565"/>
            <a:ext cx="12483548" cy="0"/>
          </a:xfrm>
          <a:prstGeom prst="line">
            <a:avLst/>
          </a:prstGeom>
          <a:ln w="317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그룹 19"/>
          <p:cNvGrpSpPr/>
          <p:nvPr/>
        </p:nvGrpSpPr>
        <p:grpSpPr>
          <a:xfrm>
            <a:off x="2001422" y="3732143"/>
            <a:ext cx="188844" cy="866664"/>
            <a:chOff x="2001422" y="3732143"/>
            <a:chExt cx="188844" cy="866664"/>
          </a:xfrm>
        </p:grpSpPr>
        <p:sp>
          <p:nvSpPr>
            <p:cNvPr id="10" name="타원 9"/>
            <p:cNvSpPr/>
            <p:nvPr/>
          </p:nvSpPr>
          <p:spPr>
            <a:xfrm>
              <a:off x="2001422" y="3732143"/>
              <a:ext cx="188844" cy="188844"/>
            </a:xfrm>
            <a:prstGeom prst="ellipse">
              <a:avLst/>
            </a:prstGeom>
            <a:solidFill>
              <a:srgbClr val="4065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15" name="직선 연결선 14"/>
            <p:cNvCxnSpPr/>
            <p:nvPr/>
          </p:nvCxnSpPr>
          <p:spPr>
            <a:xfrm>
              <a:off x="2095844" y="3826565"/>
              <a:ext cx="0" cy="772242"/>
            </a:xfrm>
            <a:prstGeom prst="line">
              <a:avLst/>
            </a:prstGeom>
            <a:ln w="31750">
              <a:solidFill>
                <a:srgbClr val="40656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그룹 21"/>
          <p:cNvGrpSpPr/>
          <p:nvPr/>
        </p:nvGrpSpPr>
        <p:grpSpPr>
          <a:xfrm>
            <a:off x="7323204" y="3732143"/>
            <a:ext cx="188844" cy="866664"/>
            <a:chOff x="7323204" y="3732143"/>
            <a:chExt cx="188844" cy="866664"/>
          </a:xfrm>
        </p:grpSpPr>
        <p:sp>
          <p:nvSpPr>
            <p:cNvPr id="12" name="타원 11"/>
            <p:cNvSpPr/>
            <p:nvPr/>
          </p:nvSpPr>
          <p:spPr>
            <a:xfrm>
              <a:off x="7323204" y="3732143"/>
              <a:ext cx="188844" cy="188844"/>
            </a:xfrm>
            <a:prstGeom prst="ellipse">
              <a:avLst/>
            </a:prstGeom>
            <a:solidFill>
              <a:srgbClr val="4065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7417144" y="3826565"/>
              <a:ext cx="0" cy="772242"/>
            </a:xfrm>
            <a:prstGeom prst="line">
              <a:avLst/>
            </a:prstGeom>
            <a:ln w="31750">
              <a:solidFill>
                <a:srgbClr val="40656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그룹 20"/>
          <p:cNvGrpSpPr/>
          <p:nvPr/>
        </p:nvGrpSpPr>
        <p:grpSpPr>
          <a:xfrm>
            <a:off x="4662313" y="3045728"/>
            <a:ext cx="188844" cy="875259"/>
            <a:chOff x="4662313" y="3045728"/>
            <a:chExt cx="188844" cy="875259"/>
          </a:xfrm>
        </p:grpSpPr>
        <p:sp>
          <p:nvSpPr>
            <p:cNvPr id="11" name="타원 10"/>
            <p:cNvSpPr/>
            <p:nvPr/>
          </p:nvSpPr>
          <p:spPr>
            <a:xfrm>
              <a:off x="4662313" y="3732143"/>
              <a:ext cx="188844" cy="188844"/>
            </a:xfrm>
            <a:prstGeom prst="ellipse">
              <a:avLst/>
            </a:prstGeom>
            <a:solidFill>
              <a:srgbClr val="4065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18" name="직선 연결선 17"/>
            <p:cNvCxnSpPr/>
            <p:nvPr/>
          </p:nvCxnSpPr>
          <p:spPr>
            <a:xfrm>
              <a:off x="4756735" y="3045728"/>
              <a:ext cx="0" cy="772242"/>
            </a:xfrm>
            <a:prstGeom prst="line">
              <a:avLst/>
            </a:prstGeom>
            <a:ln w="31750">
              <a:solidFill>
                <a:srgbClr val="40656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그룹 22"/>
          <p:cNvGrpSpPr/>
          <p:nvPr/>
        </p:nvGrpSpPr>
        <p:grpSpPr>
          <a:xfrm>
            <a:off x="9984095" y="3045728"/>
            <a:ext cx="188844" cy="875259"/>
            <a:chOff x="9984095" y="3045728"/>
            <a:chExt cx="188844" cy="875259"/>
          </a:xfrm>
        </p:grpSpPr>
        <p:sp>
          <p:nvSpPr>
            <p:cNvPr id="13" name="타원 12"/>
            <p:cNvSpPr/>
            <p:nvPr/>
          </p:nvSpPr>
          <p:spPr>
            <a:xfrm>
              <a:off x="9984095" y="3732143"/>
              <a:ext cx="188844" cy="188844"/>
            </a:xfrm>
            <a:prstGeom prst="ellipse">
              <a:avLst/>
            </a:prstGeom>
            <a:solidFill>
              <a:srgbClr val="4065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19" name="직선 연결선 18"/>
            <p:cNvCxnSpPr/>
            <p:nvPr/>
          </p:nvCxnSpPr>
          <p:spPr>
            <a:xfrm>
              <a:off x="10078035" y="3045728"/>
              <a:ext cx="0" cy="772242"/>
            </a:xfrm>
            <a:prstGeom prst="line">
              <a:avLst/>
            </a:prstGeom>
            <a:ln w="31750">
              <a:solidFill>
                <a:srgbClr val="40656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1108710" y="4465645"/>
            <a:ext cx="1964055" cy="2663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2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/>
                <a:ea typeface="KoPub돋움체 Bold"/>
              </a:rPr>
              <a:t>한국정보문화콘텐츠기술원</a:t>
            </a:r>
            <a:endParaRPr lang="en-US" altLang="ko-KR" sz="12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KoPub돋움체 Bold"/>
              <a:ea typeface="KoPub돋움체 Bold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99D6EECE-8ACA-4E34-B7F8-A0BB059D9923}"/>
              </a:ext>
            </a:extLst>
          </p:cNvPr>
          <p:cNvSpPr txBox="1"/>
          <p:nvPr/>
        </p:nvSpPr>
        <p:spPr>
          <a:xfrm>
            <a:off x="467878" y="1293442"/>
            <a:ext cx="2246629" cy="630942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3500" b="1" dirty="0">
                <a:gradFill>
                  <a:gsLst>
                    <a:gs pos="0">
                      <a:srgbClr val="40656B"/>
                    </a:gs>
                    <a:gs pos="100000">
                      <a:srgbClr val="40656B"/>
                    </a:gs>
                  </a:gsLst>
                  <a:lin ang="5400000" scaled="1"/>
                </a:gradFill>
                <a:latin typeface="KoPub돋움체 Bold"/>
                <a:ea typeface="KoPub돋움체 Bold"/>
              </a:rPr>
              <a:t>활용방안</a:t>
            </a:r>
          </a:p>
        </p:txBody>
      </p:sp>
      <p:sp>
        <p:nvSpPr>
          <p:cNvPr id="52" name="TextBox 13">
            <a:extLst>
              <a:ext uri="{FF2B5EF4-FFF2-40B4-BE49-F238E27FC236}">
                <a16:creationId xmlns:a16="http://schemas.microsoft.com/office/drawing/2014/main" xmlns="" id="{008BBA4C-AA76-4DBC-8BCE-C37F2D7242BF}"/>
              </a:ext>
            </a:extLst>
          </p:cNvPr>
          <p:cNvSpPr txBox="1"/>
          <p:nvPr/>
        </p:nvSpPr>
        <p:spPr>
          <a:xfrm>
            <a:off x="105378" y="4600941"/>
            <a:ext cx="4507568" cy="830997"/>
          </a:xfrm>
          <a:prstGeom prst="rect">
            <a:avLst/>
          </a:prstGeom>
          <a:solidFill>
            <a:srgbClr val="40656B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</a:rPr>
              <a:t>서비스 영역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확장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(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서비스 제공 시장 늘림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,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물품 정보 늘림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)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53" name="TextBox 13">
            <a:extLst>
              <a:ext uri="{FF2B5EF4-FFF2-40B4-BE49-F238E27FC236}">
                <a16:creationId xmlns:a16="http://schemas.microsoft.com/office/drawing/2014/main" xmlns="" id="{008BBA4C-AA76-4DBC-8BCE-C37F2D7242BF}"/>
              </a:ext>
            </a:extLst>
          </p:cNvPr>
          <p:cNvSpPr txBox="1"/>
          <p:nvPr/>
        </p:nvSpPr>
        <p:spPr>
          <a:xfrm>
            <a:off x="3655906" y="2591681"/>
            <a:ext cx="2201657" cy="461665"/>
          </a:xfrm>
          <a:prstGeom prst="rect">
            <a:avLst/>
          </a:prstGeom>
          <a:solidFill>
            <a:srgbClr val="40656B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>
                <a:solidFill>
                  <a:schemeClr val="bg1"/>
                </a:solidFill>
              </a:rPr>
              <a:t>간편 결제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54" name="TextBox 13">
            <a:extLst>
              <a:ext uri="{FF2B5EF4-FFF2-40B4-BE49-F238E27FC236}">
                <a16:creationId xmlns:a16="http://schemas.microsoft.com/office/drawing/2014/main" xmlns="" id="{008BBA4C-AA76-4DBC-8BCE-C37F2D7242BF}"/>
              </a:ext>
            </a:extLst>
          </p:cNvPr>
          <p:cNvSpPr txBox="1"/>
          <p:nvPr/>
        </p:nvSpPr>
        <p:spPr>
          <a:xfrm>
            <a:off x="6316315" y="4598807"/>
            <a:ext cx="2201657" cy="461665"/>
          </a:xfrm>
          <a:prstGeom prst="rect">
            <a:avLst/>
          </a:prstGeom>
          <a:solidFill>
            <a:srgbClr val="40656B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>
                <a:solidFill>
                  <a:schemeClr val="bg1"/>
                </a:solidFill>
              </a:rPr>
              <a:t>배송 기능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56" name="TextBox 13">
            <a:extLst>
              <a:ext uri="{FF2B5EF4-FFF2-40B4-BE49-F238E27FC236}">
                <a16:creationId xmlns:a16="http://schemas.microsoft.com/office/drawing/2014/main" xmlns="" id="{008BBA4C-AA76-4DBC-8BCE-C37F2D7242BF}"/>
              </a:ext>
            </a:extLst>
          </p:cNvPr>
          <p:cNvSpPr txBox="1"/>
          <p:nvPr/>
        </p:nvSpPr>
        <p:spPr>
          <a:xfrm>
            <a:off x="8977206" y="2631399"/>
            <a:ext cx="2201657" cy="461665"/>
          </a:xfrm>
          <a:prstGeom prst="rect">
            <a:avLst/>
          </a:prstGeom>
          <a:solidFill>
            <a:srgbClr val="40656B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>
                <a:solidFill>
                  <a:schemeClr val="bg1"/>
                </a:solidFill>
              </a:rPr>
              <a:t>주차 알림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-903889" y="0"/>
            <a:ext cx="10447283" cy="6879021"/>
            <a:chOff x="-903889" y="0"/>
            <a:chExt cx="10447283" cy="6879021"/>
          </a:xfrm>
        </p:grpSpPr>
        <p:sp>
          <p:nvSpPr>
            <p:cNvPr id="6" name="직사각형 5"/>
            <p:cNvSpPr/>
            <p:nvPr/>
          </p:nvSpPr>
          <p:spPr>
            <a:xfrm>
              <a:off x="-903889" y="0"/>
              <a:ext cx="10447283" cy="6858000"/>
            </a:xfrm>
            <a:custGeom>
              <a:avLst/>
              <a:gdLst>
                <a:gd name="connsiteX0" fmla="*/ 0 w 10447283"/>
                <a:gd name="connsiteY0" fmla="*/ 0 h 6858000"/>
                <a:gd name="connsiteX1" fmla="*/ 10447283 w 10447283"/>
                <a:gd name="connsiteY1" fmla="*/ 0 h 6858000"/>
                <a:gd name="connsiteX2" fmla="*/ 10447283 w 10447283"/>
                <a:gd name="connsiteY2" fmla="*/ 6858000 h 6858000"/>
                <a:gd name="connsiteX3" fmla="*/ 0 w 10447283"/>
                <a:gd name="connsiteY3" fmla="*/ 6858000 h 6858000"/>
                <a:gd name="connsiteX4" fmla="*/ 0 w 10447283"/>
                <a:gd name="connsiteY4" fmla="*/ 0 h 6858000"/>
                <a:gd name="connsiteX0" fmla="*/ 0 w 10447283"/>
                <a:gd name="connsiteY0" fmla="*/ 0 h 6858000"/>
                <a:gd name="connsiteX1" fmla="*/ 10447283 w 10447283"/>
                <a:gd name="connsiteY1" fmla="*/ 0 h 6858000"/>
                <a:gd name="connsiteX2" fmla="*/ 4414345 w 10447283"/>
                <a:gd name="connsiteY2" fmla="*/ 6858000 h 6858000"/>
                <a:gd name="connsiteX3" fmla="*/ 0 w 10447283"/>
                <a:gd name="connsiteY3" fmla="*/ 6858000 h 6858000"/>
                <a:gd name="connsiteX4" fmla="*/ 0 w 10447283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47283" h="6858000">
                  <a:moveTo>
                    <a:pt x="0" y="0"/>
                  </a:moveTo>
                  <a:lnTo>
                    <a:pt x="10447283" y="0"/>
                  </a:lnTo>
                  <a:lnTo>
                    <a:pt x="4414345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9A8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7" name="직사각형 5"/>
            <p:cNvSpPr/>
            <p:nvPr/>
          </p:nvSpPr>
          <p:spPr>
            <a:xfrm>
              <a:off x="-536030" y="0"/>
              <a:ext cx="9842939" cy="6879021"/>
            </a:xfrm>
            <a:custGeom>
              <a:avLst/>
              <a:gdLst>
                <a:gd name="connsiteX0" fmla="*/ 0 w 10447283"/>
                <a:gd name="connsiteY0" fmla="*/ 0 h 6858000"/>
                <a:gd name="connsiteX1" fmla="*/ 10447283 w 10447283"/>
                <a:gd name="connsiteY1" fmla="*/ 0 h 6858000"/>
                <a:gd name="connsiteX2" fmla="*/ 10447283 w 10447283"/>
                <a:gd name="connsiteY2" fmla="*/ 6858000 h 6858000"/>
                <a:gd name="connsiteX3" fmla="*/ 0 w 10447283"/>
                <a:gd name="connsiteY3" fmla="*/ 6858000 h 6858000"/>
                <a:gd name="connsiteX4" fmla="*/ 0 w 10447283"/>
                <a:gd name="connsiteY4" fmla="*/ 0 h 6858000"/>
                <a:gd name="connsiteX0" fmla="*/ 0 w 10447283"/>
                <a:gd name="connsiteY0" fmla="*/ 0 h 6858000"/>
                <a:gd name="connsiteX1" fmla="*/ 10447283 w 10447283"/>
                <a:gd name="connsiteY1" fmla="*/ 0 h 6858000"/>
                <a:gd name="connsiteX2" fmla="*/ 4414345 w 10447283"/>
                <a:gd name="connsiteY2" fmla="*/ 6858000 h 6858000"/>
                <a:gd name="connsiteX3" fmla="*/ 0 w 10447283"/>
                <a:gd name="connsiteY3" fmla="*/ 6858000 h 6858000"/>
                <a:gd name="connsiteX4" fmla="*/ 0 w 10447283"/>
                <a:gd name="connsiteY4" fmla="*/ 0 h 6858000"/>
                <a:gd name="connsiteX0" fmla="*/ 0 w 10447283"/>
                <a:gd name="connsiteY0" fmla="*/ 0 h 6879021"/>
                <a:gd name="connsiteX1" fmla="*/ 10447283 w 10447283"/>
                <a:gd name="connsiteY1" fmla="*/ 0 h 6879021"/>
                <a:gd name="connsiteX2" fmla="*/ 4193628 w 10447283"/>
                <a:gd name="connsiteY2" fmla="*/ 6879021 h 6879021"/>
                <a:gd name="connsiteX3" fmla="*/ 0 w 10447283"/>
                <a:gd name="connsiteY3" fmla="*/ 6858000 h 6879021"/>
                <a:gd name="connsiteX4" fmla="*/ 0 w 10447283"/>
                <a:gd name="connsiteY4" fmla="*/ 0 h 6879021"/>
                <a:gd name="connsiteX0" fmla="*/ 0 w 10447283"/>
                <a:gd name="connsiteY0" fmla="*/ 0 h 6889531"/>
                <a:gd name="connsiteX1" fmla="*/ 10447283 w 10447283"/>
                <a:gd name="connsiteY1" fmla="*/ 0 h 6889531"/>
                <a:gd name="connsiteX2" fmla="*/ 4003981 w 10447283"/>
                <a:gd name="connsiteY2" fmla="*/ 6889531 h 6889531"/>
                <a:gd name="connsiteX3" fmla="*/ 0 w 10447283"/>
                <a:gd name="connsiteY3" fmla="*/ 6858000 h 6889531"/>
                <a:gd name="connsiteX4" fmla="*/ 0 w 10447283"/>
                <a:gd name="connsiteY4" fmla="*/ 0 h 6889531"/>
                <a:gd name="connsiteX0" fmla="*/ 0 w 10447283"/>
                <a:gd name="connsiteY0" fmla="*/ 0 h 6879021"/>
                <a:gd name="connsiteX1" fmla="*/ 10447283 w 10447283"/>
                <a:gd name="connsiteY1" fmla="*/ 0 h 6879021"/>
                <a:gd name="connsiteX2" fmla="*/ 3903580 w 10447283"/>
                <a:gd name="connsiteY2" fmla="*/ 6879021 h 6879021"/>
                <a:gd name="connsiteX3" fmla="*/ 0 w 10447283"/>
                <a:gd name="connsiteY3" fmla="*/ 6858000 h 6879021"/>
                <a:gd name="connsiteX4" fmla="*/ 0 w 10447283"/>
                <a:gd name="connsiteY4" fmla="*/ 0 h 6879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47283" h="6879021">
                  <a:moveTo>
                    <a:pt x="0" y="0"/>
                  </a:moveTo>
                  <a:lnTo>
                    <a:pt x="10447283" y="0"/>
                  </a:lnTo>
                  <a:lnTo>
                    <a:pt x="3903580" y="6879021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065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8" name="타원 7"/>
          <p:cNvSpPr/>
          <p:nvPr/>
        </p:nvSpPr>
        <p:spPr>
          <a:xfrm>
            <a:off x="4045183" y="1378183"/>
            <a:ext cx="4101632" cy="4101632"/>
          </a:xfrm>
          <a:prstGeom prst="ellipse">
            <a:avLst/>
          </a:prstGeom>
          <a:solidFill>
            <a:srgbClr val="808080"/>
          </a:solidFill>
          <a:ln w="127000">
            <a:solidFill>
              <a:srgbClr val="FDFD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528185" y="2734722"/>
            <a:ext cx="3135629" cy="69427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400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/>
                <a:ea typeface="KoPub돋움체 Bold"/>
              </a:rPr>
              <a:t>THANK YOU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356860" y="3650842"/>
            <a:ext cx="137267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ko-KR" altLang="en-US" i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Medium"/>
                <a:ea typeface="KoPub돋움체 Medium"/>
              </a:rPr>
              <a:t>감사합니다</a:t>
            </a:r>
            <a:r>
              <a:rPr lang="en-US" altLang="ko-KR" i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Medium"/>
                <a:ea typeface="KoPub돋움체 Medium"/>
              </a:rPr>
              <a:t>.</a:t>
            </a:r>
            <a:endParaRPr lang="ko-KR" altLang="en-US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KoPub돋움체 Medium"/>
              <a:ea typeface="KoPub돋움체 Medium"/>
            </a:endParaRPr>
          </a:p>
        </p:txBody>
      </p:sp>
    </p:spTree>
    <p:extLst>
      <p:ext uri="{BB962C8B-B14F-4D97-AF65-F5344CB8AC3E}">
        <p14:creationId xmlns:p14="http://schemas.microsoft.com/office/powerpoint/2010/main" val="1347150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사각형: 둥근 모서리 23"/>
          <p:cNvSpPr/>
          <p:nvPr/>
        </p:nvSpPr>
        <p:spPr>
          <a:xfrm>
            <a:off x="1661673" y="1507658"/>
            <a:ext cx="8868653" cy="1799746"/>
          </a:xfrm>
          <a:prstGeom prst="roundRect">
            <a:avLst>
              <a:gd name="adj" fmla="val 23463"/>
            </a:avLst>
          </a:prstGeom>
          <a:noFill/>
          <a:ln w="25400">
            <a:solidFill>
              <a:srgbClr val="AFA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27" name="그룹 26"/>
          <p:cNvGrpSpPr/>
          <p:nvPr/>
        </p:nvGrpSpPr>
        <p:grpSpPr>
          <a:xfrm>
            <a:off x="-1" y="1"/>
            <a:ext cx="12192000" cy="900112"/>
            <a:chOff x="-1" y="1"/>
            <a:chExt cx="12192000" cy="697832"/>
          </a:xfrm>
        </p:grpSpPr>
        <p:sp>
          <p:nvSpPr>
            <p:cNvPr id="5" name="이등변 삼각형 4"/>
            <p:cNvSpPr/>
            <p:nvPr/>
          </p:nvSpPr>
          <p:spPr>
            <a:xfrm>
              <a:off x="10108334" y="1"/>
              <a:ext cx="820123" cy="697832"/>
            </a:xfrm>
            <a:prstGeom prst="triangle">
              <a:avLst>
                <a:gd name="adj" fmla="val 0"/>
              </a:avLst>
            </a:prstGeom>
            <a:solidFill>
              <a:srgbClr val="4065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/>
            </a:p>
          </p:txBody>
        </p:sp>
        <p:grpSp>
          <p:nvGrpSpPr>
            <p:cNvPr id="26" name="그룹 25"/>
            <p:cNvGrpSpPr/>
            <p:nvPr/>
          </p:nvGrpSpPr>
          <p:grpSpPr>
            <a:xfrm>
              <a:off x="-1" y="1"/>
              <a:ext cx="12192000" cy="697832"/>
              <a:chOff x="0" y="1"/>
              <a:chExt cx="12192000" cy="697832"/>
            </a:xfrm>
          </p:grpSpPr>
          <p:sp>
            <p:nvSpPr>
              <p:cNvPr id="4" name="직사각형 3"/>
              <p:cNvSpPr/>
              <p:nvPr/>
            </p:nvSpPr>
            <p:spPr>
              <a:xfrm>
                <a:off x="0" y="1"/>
                <a:ext cx="10108334" cy="697832"/>
              </a:xfrm>
              <a:prstGeom prst="rect">
                <a:avLst/>
              </a:prstGeom>
              <a:solidFill>
                <a:srgbClr val="40656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vert="horz" wrap="square" lIns="91440" tIns="45720" rIns="91440" bIns="45720" anchor="ctr" anchorCtr="0">
                <a:prstTxWarp prst="textNoShape">
                  <a:avLst/>
                </a:prstTxWarp>
                <a:noAutofit/>
              </a:bodyPr>
              <a:lstStyle/>
              <a:p>
                <a:pPr algn="ctr">
                  <a:defRPr/>
                </a:pPr>
                <a:endParaRPr lang="ko-KR" altLang="en-US"/>
              </a:p>
            </p:txBody>
          </p:sp>
          <p:grpSp>
            <p:nvGrpSpPr>
              <p:cNvPr id="25" name="그룹 24"/>
              <p:cNvGrpSpPr/>
              <p:nvPr/>
            </p:nvGrpSpPr>
            <p:grpSpPr>
              <a:xfrm>
                <a:off x="10345512" y="1"/>
                <a:ext cx="1846488" cy="697832"/>
                <a:chOff x="10345513" y="1"/>
                <a:chExt cx="1846488" cy="697832"/>
              </a:xfrm>
            </p:grpSpPr>
            <p:sp>
              <p:nvSpPr>
                <p:cNvPr id="6" name="직사각형 5"/>
                <p:cNvSpPr/>
                <p:nvPr/>
              </p:nvSpPr>
              <p:spPr>
                <a:xfrm>
                  <a:off x="11165636" y="1"/>
                  <a:ext cx="1026365" cy="697832"/>
                </a:xfrm>
                <a:prstGeom prst="rect">
                  <a:avLst/>
                </a:prstGeom>
                <a:solidFill>
                  <a:srgbClr val="79A8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sp>
              <p:nvSpPr>
                <p:cNvPr id="7" name="이등변 삼각형 6"/>
                <p:cNvSpPr/>
                <p:nvPr/>
              </p:nvSpPr>
              <p:spPr>
                <a:xfrm flipH="1" flipV="1">
                  <a:off x="10345513" y="1"/>
                  <a:ext cx="820123" cy="697832"/>
                </a:xfrm>
                <a:prstGeom prst="triangle">
                  <a:avLst>
                    <a:gd name="adj" fmla="val 0"/>
                  </a:avLst>
                </a:prstGeom>
                <a:solidFill>
                  <a:srgbClr val="79A8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vert="horz" wrap="square" lIns="91440" tIns="45720" rIns="91440" bIns="45720" anchor="ctr" anchorCtr="0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</p:grpSp>
        </p:grpSp>
      </p:grpSp>
      <p:sp>
        <p:nvSpPr>
          <p:cNvPr id="8" name="TextBox 7"/>
          <p:cNvSpPr txBox="1"/>
          <p:nvPr/>
        </p:nvSpPr>
        <p:spPr>
          <a:xfrm>
            <a:off x="11193268" y="-60856"/>
            <a:ext cx="51867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4800" b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/>
                <a:ea typeface="KoPub돋움체 Bold"/>
              </a:rPr>
              <a:t>1</a:t>
            </a:r>
            <a:endParaRPr lang="ko-KR" altLang="en-US" sz="4800" b="1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KoPub돋움체 Bold"/>
              <a:ea typeface="KoPub돋움체 Bold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3097" y="26826"/>
            <a:ext cx="6247243" cy="77136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4500" b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/>
                <a:ea typeface="KoPub돋움체 Bold"/>
              </a:rPr>
              <a:t>프로젝트 필요성 및 목표</a:t>
            </a:r>
          </a:p>
        </p:txBody>
      </p:sp>
      <p:sp>
        <p:nvSpPr>
          <p:cNvPr id="28" name="텍스트 상자 27"/>
          <p:cNvSpPr txBox="1"/>
          <p:nvPr/>
        </p:nvSpPr>
        <p:spPr>
          <a:xfrm>
            <a:off x="1186570" y="1909051"/>
            <a:ext cx="9818860" cy="10705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3200"/>
              <a:t>제대로 정리된 소프트웨어가 없어 </a:t>
            </a:r>
          </a:p>
          <a:p>
            <a:pPr algn="ctr">
              <a:defRPr/>
            </a:pPr>
            <a:r>
              <a:rPr lang="ko-KR" altLang="en-US" sz="3200"/>
              <a:t>시장에 대한 정보를 얻기 힘들다</a:t>
            </a:r>
          </a:p>
        </p:txBody>
      </p:sp>
      <p:sp>
        <p:nvSpPr>
          <p:cNvPr id="31" name="텍스트 상자 30"/>
          <p:cNvSpPr txBox="1"/>
          <p:nvPr/>
        </p:nvSpPr>
        <p:spPr>
          <a:xfrm>
            <a:off x="1206838" y="4178840"/>
            <a:ext cx="9646596" cy="3626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33" name="아래쪽 화살표[D] 32"/>
          <p:cNvSpPr/>
          <p:nvPr/>
        </p:nvSpPr>
        <p:spPr>
          <a:xfrm>
            <a:off x="5042170" y="3429000"/>
            <a:ext cx="2107660" cy="810639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79A8B2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4" name="사각형: 둥근 모서리 23"/>
          <p:cNvSpPr/>
          <p:nvPr/>
        </p:nvSpPr>
        <p:spPr>
          <a:xfrm>
            <a:off x="1661673" y="4598621"/>
            <a:ext cx="8868653" cy="1921342"/>
          </a:xfrm>
          <a:prstGeom prst="roundRect">
            <a:avLst>
              <a:gd name="adj" fmla="val 23463"/>
            </a:avLst>
          </a:prstGeom>
          <a:noFill/>
          <a:ln w="25400">
            <a:solidFill>
              <a:srgbClr val="AFA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5" name="텍스트 상자 34"/>
          <p:cNvSpPr txBox="1"/>
          <p:nvPr/>
        </p:nvSpPr>
        <p:spPr>
          <a:xfrm>
            <a:off x="4956040" y="1125855"/>
            <a:ext cx="2279919" cy="701040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txBody>
          <a:bodyPr wrap="square" anchor="ctr" anchorCtr="1">
            <a:spAutoFit/>
          </a:bodyPr>
          <a:lstStyle/>
          <a:p>
            <a:pPr>
              <a:defRPr/>
            </a:pPr>
            <a:r>
              <a:rPr lang="ko-KR" altLang="en-US" sz="4000"/>
              <a:t>필요성</a:t>
            </a:r>
          </a:p>
        </p:txBody>
      </p:sp>
      <p:sp>
        <p:nvSpPr>
          <p:cNvPr id="36" name="텍스트 상자 35"/>
          <p:cNvSpPr txBox="1"/>
          <p:nvPr/>
        </p:nvSpPr>
        <p:spPr>
          <a:xfrm>
            <a:off x="4956040" y="4259580"/>
            <a:ext cx="2279919" cy="701040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txBody>
          <a:bodyPr wrap="square" anchor="ctr" anchorCtr="1">
            <a:spAutoFit/>
          </a:bodyPr>
          <a:lstStyle/>
          <a:p>
            <a:pPr>
              <a:defRPr/>
            </a:pPr>
            <a:r>
              <a:rPr lang="ko-KR" altLang="en-US" sz="4000"/>
              <a:t>목표</a:t>
            </a:r>
          </a:p>
        </p:txBody>
      </p:sp>
      <p:sp>
        <p:nvSpPr>
          <p:cNvPr id="37" name="텍스트 상자 36"/>
          <p:cNvSpPr txBox="1"/>
          <p:nvPr/>
        </p:nvSpPr>
        <p:spPr>
          <a:xfrm>
            <a:off x="1186570" y="5080673"/>
            <a:ext cx="9818860" cy="10705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3200"/>
              <a:t>사람들에게 제대로 된 소프트웨어를 </a:t>
            </a:r>
          </a:p>
          <a:p>
            <a:pPr algn="ctr">
              <a:defRPr/>
            </a:pPr>
            <a:r>
              <a:rPr lang="ko-KR" altLang="en-US" sz="3200"/>
              <a:t>제공함으로써 전통시장의 활성화 도모</a:t>
            </a:r>
          </a:p>
        </p:txBody>
      </p:sp>
    </p:spTree>
    <p:extLst>
      <p:ext uri="{BB962C8B-B14F-4D97-AF65-F5344CB8AC3E}">
        <p14:creationId xmlns:p14="http://schemas.microsoft.com/office/powerpoint/2010/main" val="746068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그룹 48"/>
          <p:cNvGrpSpPr/>
          <p:nvPr/>
        </p:nvGrpSpPr>
        <p:grpSpPr>
          <a:xfrm>
            <a:off x="0" y="1"/>
            <a:ext cx="12192000" cy="900112"/>
            <a:chOff x="0" y="1"/>
            <a:chExt cx="12192000" cy="697832"/>
          </a:xfrm>
        </p:grpSpPr>
        <p:sp>
          <p:nvSpPr>
            <p:cNvPr id="4" name="직사각형 3"/>
            <p:cNvSpPr/>
            <p:nvPr/>
          </p:nvSpPr>
          <p:spPr>
            <a:xfrm>
              <a:off x="0" y="1"/>
              <a:ext cx="10108334" cy="697832"/>
            </a:xfrm>
            <a:prstGeom prst="rect">
              <a:avLst/>
            </a:prstGeom>
            <a:solidFill>
              <a:srgbClr val="4065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" name="이등변 삼각형 4"/>
            <p:cNvSpPr/>
            <p:nvPr/>
          </p:nvSpPr>
          <p:spPr>
            <a:xfrm>
              <a:off x="10108334" y="1"/>
              <a:ext cx="820123" cy="697832"/>
            </a:xfrm>
            <a:prstGeom prst="triangle">
              <a:avLst>
                <a:gd name="adj" fmla="val 0"/>
              </a:avLst>
            </a:prstGeom>
            <a:solidFill>
              <a:srgbClr val="4065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1165635" y="1"/>
              <a:ext cx="1026365" cy="697832"/>
            </a:xfrm>
            <a:prstGeom prst="rect">
              <a:avLst/>
            </a:prstGeom>
            <a:solidFill>
              <a:srgbClr val="79A8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7" name="이등변 삼각형 6"/>
            <p:cNvSpPr/>
            <p:nvPr/>
          </p:nvSpPr>
          <p:spPr>
            <a:xfrm flipH="1" flipV="1">
              <a:off x="10345512" y="1"/>
              <a:ext cx="820123" cy="697832"/>
            </a:xfrm>
            <a:prstGeom prst="triangle">
              <a:avLst>
                <a:gd name="adj" fmla="val 0"/>
              </a:avLst>
            </a:prstGeom>
            <a:solidFill>
              <a:srgbClr val="79A8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1195684" y="-60856"/>
            <a:ext cx="506730" cy="78285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4500" b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/>
                <a:ea typeface="KoPub돋움체 Bold"/>
              </a:rPr>
              <a:t>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83097" y="26826"/>
            <a:ext cx="4770868" cy="77136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500" b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/>
                <a:ea typeface="KoPub돋움체 Bold"/>
              </a:rPr>
              <a:t>- </a:t>
            </a:r>
            <a:r>
              <a:rPr lang="ko-KR" altLang="en-US" sz="4500" b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/>
                <a:ea typeface="KoPub돋움체 Bold"/>
              </a:rPr>
              <a:t>수행방법</a:t>
            </a:r>
          </a:p>
        </p:txBody>
      </p:sp>
      <p:sp>
        <p:nvSpPr>
          <p:cNvPr id="11" name="평행 사변형 10">
            <a:extLst>
              <a:ext uri="{FF2B5EF4-FFF2-40B4-BE49-F238E27FC236}">
                <a16:creationId xmlns:a16="http://schemas.microsoft.com/office/drawing/2014/main" xmlns="" id="{C8C18C6A-58C4-495E-A7EA-851F2E9744AE}"/>
              </a:ext>
            </a:extLst>
          </p:cNvPr>
          <p:cNvSpPr/>
          <p:nvPr/>
        </p:nvSpPr>
        <p:spPr>
          <a:xfrm>
            <a:off x="1207181" y="5775028"/>
            <a:ext cx="3729519" cy="71345"/>
          </a:xfrm>
          <a:prstGeom prst="parallelogram">
            <a:avLst/>
          </a:prstGeom>
          <a:solidFill>
            <a:srgbClr val="79A8B2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평행 사변형 11">
            <a:extLst>
              <a:ext uri="{FF2B5EF4-FFF2-40B4-BE49-F238E27FC236}">
                <a16:creationId xmlns:a16="http://schemas.microsoft.com/office/drawing/2014/main" xmlns="" id="{728CF6FF-D996-4FC8-8A77-7587B6D268C2}"/>
              </a:ext>
            </a:extLst>
          </p:cNvPr>
          <p:cNvSpPr/>
          <p:nvPr/>
        </p:nvSpPr>
        <p:spPr>
          <a:xfrm>
            <a:off x="7237279" y="5775028"/>
            <a:ext cx="3729519" cy="71345"/>
          </a:xfrm>
          <a:prstGeom prst="parallelogram">
            <a:avLst/>
          </a:prstGeom>
          <a:solidFill>
            <a:srgbClr val="79A8B2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804B1066-9D5E-4103-A882-96A72EFFCE62}"/>
              </a:ext>
            </a:extLst>
          </p:cNvPr>
          <p:cNvSpPr txBox="1"/>
          <p:nvPr/>
        </p:nvSpPr>
        <p:spPr>
          <a:xfrm>
            <a:off x="1023690" y="5061373"/>
            <a:ext cx="41376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 err="1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팡팡이의</a:t>
            </a:r>
            <a:r>
              <a:rPr lang="ko-KR" altLang="en-US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altLang="ko-KR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PPT </a:t>
            </a:r>
            <a:r>
              <a:rPr lang="ko-KR" altLang="en-US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강좌는 매주 수요일에 찾아옵니다</a:t>
            </a:r>
            <a:r>
              <a:rPr lang="en-US" altLang="ko-KR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</a:p>
          <a:p>
            <a:pPr algn="ctr"/>
            <a:endParaRPr lang="en-US" altLang="ko-KR" sz="16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/>
            <a:r>
              <a:rPr lang="ko-KR" altLang="en-US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모든 </a:t>
            </a:r>
            <a:r>
              <a:rPr lang="en-US" altLang="ko-KR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PPT </a:t>
            </a:r>
            <a:r>
              <a:rPr lang="ko-KR" altLang="en-US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템플릿은 무료로 제공하고 있습니다</a:t>
            </a:r>
            <a:r>
              <a:rPr lang="en-US" altLang="ko-KR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endParaRPr lang="ko-KR" altLang="en-US" sz="16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AD4CC64D-67E4-40C4-9713-CEFA35059732}"/>
              </a:ext>
            </a:extLst>
          </p:cNvPr>
          <p:cNvSpPr txBox="1"/>
          <p:nvPr/>
        </p:nvSpPr>
        <p:spPr>
          <a:xfrm>
            <a:off x="7053788" y="5061373"/>
            <a:ext cx="41376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 err="1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팡팡이의</a:t>
            </a:r>
            <a:r>
              <a:rPr lang="ko-KR" altLang="en-US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altLang="ko-KR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PPT </a:t>
            </a:r>
            <a:r>
              <a:rPr lang="ko-KR" altLang="en-US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강좌는 매주 수요일에 찾아옵니다</a:t>
            </a:r>
            <a:r>
              <a:rPr lang="en-US" altLang="ko-KR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</a:p>
          <a:p>
            <a:pPr algn="ctr"/>
            <a:endParaRPr lang="en-US" altLang="ko-KR" sz="16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/>
            <a:r>
              <a:rPr lang="ko-KR" altLang="en-US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모든 </a:t>
            </a:r>
            <a:r>
              <a:rPr lang="en-US" altLang="ko-KR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PPT </a:t>
            </a:r>
            <a:r>
              <a:rPr lang="ko-KR" altLang="en-US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템플릿은 무료로 제공하고 있습니다</a:t>
            </a:r>
            <a:r>
              <a:rPr lang="en-US" altLang="ko-KR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endParaRPr lang="ko-KR" altLang="en-US" sz="16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xmlns="" id="{982CB91C-319B-4BDC-8791-C431B6C24C66}"/>
              </a:ext>
            </a:extLst>
          </p:cNvPr>
          <p:cNvGrpSpPr/>
          <p:nvPr/>
        </p:nvGrpSpPr>
        <p:grpSpPr>
          <a:xfrm>
            <a:off x="760858" y="1703168"/>
            <a:ext cx="4673600" cy="2785477"/>
            <a:chOff x="775918" y="1494423"/>
            <a:chExt cx="4673600" cy="2785477"/>
          </a:xfrm>
        </p:grpSpPr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xmlns="" id="{1A8C7CC8-B352-4A3F-A3FE-076F8F9A4BB8}"/>
                </a:ext>
              </a:extLst>
            </p:cNvPr>
            <p:cNvSpPr/>
            <p:nvPr/>
          </p:nvSpPr>
          <p:spPr>
            <a:xfrm>
              <a:off x="775918" y="1663700"/>
              <a:ext cx="4673600" cy="2616200"/>
            </a:xfrm>
            <a:prstGeom prst="roundRect">
              <a:avLst>
                <a:gd name="adj" fmla="val 23463"/>
              </a:avLst>
            </a:prstGeom>
            <a:noFill/>
            <a:ln w="25400">
              <a:solidFill>
                <a:srgbClr val="AFABA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xmlns="" id="{702B2FD4-33E5-423E-98D3-23EB52DEF1F9}"/>
                </a:ext>
              </a:extLst>
            </p:cNvPr>
            <p:cNvSpPr txBox="1"/>
            <p:nvPr/>
          </p:nvSpPr>
          <p:spPr>
            <a:xfrm>
              <a:off x="1380582" y="1494423"/>
              <a:ext cx="3464282" cy="353943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700" dirty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Q: ICCT</a:t>
              </a:r>
              <a:r>
                <a:rPr lang="ko-KR" altLang="en-US" sz="1700" dirty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 블로그 중 인기있는 분야는</a:t>
              </a:r>
              <a:r>
                <a:rPr lang="en-US" altLang="ko-KR" sz="1700" dirty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?</a:t>
              </a:r>
              <a:endParaRPr lang="ko-KR" altLang="en-US" sz="1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xmlns="" id="{0B16F2BB-7208-491B-93BD-1E30C4F5E3AB}"/>
                </a:ext>
              </a:extLst>
            </p:cNvPr>
            <p:cNvCxnSpPr/>
            <p:nvPr/>
          </p:nvCxnSpPr>
          <p:spPr>
            <a:xfrm>
              <a:off x="1295400" y="3771900"/>
              <a:ext cx="3619500" cy="0"/>
            </a:xfrm>
            <a:prstGeom prst="line">
              <a:avLst/>
            </a:prstGeom>
            <a:ln>
              <a:solidFill>
                <a:srgbClr val="AFAB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xmlns="" id="{DAEE0012-C80C-43D8-9EF5-A849B21EC378}"/>
                </a:ext>
              </a:extLst>
            </p:cNvPr>
            <p:cNvSpPr/>
            <p:nvPr/>
          </p:nvSpPr>
          <p:spPr>
            <a:xfrm>
              <a:off x="1742966" y="2257086"/>
              <a:ext cx="347050" cy="1514813"/>
            </a:xfrm>
            <a:prstGeom prst="rect">
              <a:avLst/>
            </a:prstGeom>
            <a:solidFill>
              <a:srgbClr val="4065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xmlns="" id="{CC331DA4-F223-4A3D-9014-CEE2C782CCB2}"/>
                </a:ext>
              </a:extLst>
            </p:cNvPr>
            <p:cNvSpPr/>
            <p:nvPr/>
          </p:nvSpPr>
          <p:spPr>
            <a:xfrm>
              <a:off x="2939192" y="2971800"/>
              <a:ext cx="347050" cy="800100"/>
            </a:xfrm>
            <a:prstGeom prst="rect">
              <a:avLst/>
            </a:prstGeom>
            <a:solidFill>
              <a:srgbClr val="AFAB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xmlns="" id="{9B61DD58-391E-4C28-9738-54FEF03D19FC}"/>
                </a:ext>
              </a:extLst>
            </p:cNvPr>
            <p:cNvSpPr/>
            <p:nvPr/>
          </p:nvSpPr>
          <p:spPr>
            <a:xfrm>
              <a:off x="4135419" y="2611033"/>
              <a:ext cx="347050" cy="1160867"/>
            </a:xfrm>
            <a:prstGeom prst="rect">
              <a:avLst/>
            </a:prstGeom>
            <a:solidFill>
              <a:srgbClr val="79A8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xmlns="" id="{71F849B5-7F64-44FB-8607-60D11C5D1DE4}"/>
                </a:ext>
              </a:extLst>
            </p:cNvPr>
            <p:cNvSpPr txBox="1"/>
            <p:nvPr/>
          </p:nvSpPr>
          <p:spPr>
            <a:xfrm>
              <a:off x="1630996" y="3824357"/>
              <a:ext cx="570990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700" dirty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PPT</a:t>
              </a:r>
              <a:endParaRPr lang="ko-KR" altLang="en-US" sz="1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xmlns="" id="{ED30196B-0867-43FA-9F5D-C148B4E580B7}"/>
                </a:ext>
              </a:extLst>
            </p:cNvPr>
            <p:cNvSpPr txBox="1"/>
            <p:nvPr/>
          </p:nvSpPr>
          <p:spPr>
            <a:xfrm>
              <a:off x="2726682" y="3824357"/>
              <a:ext cx="756938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700" dirty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포토샵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xmlns="" id="{89E21755-B636-4F73-8E98-0D0FB7F25A49}"/>
                </a:ext>
              </a:extLst>
            </p:cNvPr>
            <p:cNvSpPr txBox="1"/>
            <p:nvPr/>
          </p:nvSpPr>
          <p:spPr>
            <a:xfrm>
              <a:off x="3985042" y="3824357"/>
              <a:ext cx="647806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700" dirty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ICCT</a:t>
              </a:r>
              <a:endParaRPr lang="ko-KR" altLang="en-US" sz="1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xmlns="" id="{5931C83C-0767-4123-89EE-23EF38F726F8}"/>
                </a:ext>
              </a:extLst>
            </p:cNvPr>
            <p:cNvSpPr txBox="1"/>
            <p:nvPr/>
          </p:nvSpPr>
          <p:spPr>
            <a:xfrm>
              <a:off x="1605348" y="1916009"/>
              <a:ext cx="622286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700" dirty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45%</a:t>
              </a:r>
              <a:endParaRPr lang="ko-KR" altLang="en-US" sz="1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xmlns="" id="{BAFAB28C-BE46-421F-AE23-57FE58C363D2}"/>
                </a:ext>
              </a:extLst>
            </p:cNvPr>
            <p:cNvSpPr txBox="1"/>
            <p:nvPr/>
          </p:nvSpPr>
          <p:spPr>
            <a:xfrm>
              <a:off x="2794008" y="2623895"/>
              <a:ext cx="622286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700" dirty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25%</a:t>
              </a:r>
              <a:endParaRPr lang="ko-KR" altLang="en-US" sz="1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xmlns="" id="{855665BE-884B-492F-8C58-2B8FF092D275}"/>
                </a:ext>
              </a:extLst>
            </p:cNvPr>
            <p:cNvSpPr txBox="1"/>
            <p:nvPr/>
          </p:nvSpPr>
          <p:spPr>
            <a:xfrm>
              <a:off x="3997802" y="2269952"/>
              <a:ext cx="622286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700" dirty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30%</a:t>
              </a:r>
              <a:endParaRPr lang="ko-KR" altLang="en-US" sz="1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xmlns="" id="{1DBF04EF-2900-4112-B34B-0D5999361A3E}"/>
              </a:ext>
            </a:extLst>
          </p:cNvPr>
          <p:cNvGrpSpPr/>
          <p:nvPr/>
        </p:nvGrpSpPr>
        <p:grpSpPr>
          <a:xfrm>
            <a:off x="6770065" y="1703168"/>
            <a:ext cx="4673600" cy="2785477"/>
            <a:chOff x="6785125" y="1494423"/>
            <a:chExt cx="4673600" cy="2785477"/>
          </a:xfrm>
        </p:grpSpPr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xmlns="" id="{FF6D1A67-D506-4D6C-8C81-B6794597157D}"/>
                </a:ext>
              </a:extLst>
            </p:cNvPr>
            <p:cNvSpPr/>
            <p:nvPr/>
          </p:nvSpPr>
          <p:spPr>
            <a:xfrm>
              <a:off x="6785125" y="1663700"/>
              <a:ext cx="4673600" cy="2616200"/>
            </a:xfrm>
            <a:prstGeom prst="roundRect">
              <a:avLst>
                <a:gd name="adj" fmla="val 23463"/>
              </a:avLst>
            </a:prstGeom>
            <a:noFill/>
            <a:ln w="25400">
              <a:solidFill>
                <a:srgbClr val="AFABA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xmlns="" id="{EACF3EC0-E1CD-4401-A5C6-46F3CB1ACDF6}"/>
                </a:ext>
              </a:extLst>
            </p:cNvPr>
            <p:cNvSpPr txBox="1"/>
            <p:nvPr/>
          </p:nvSpPr>
          <p:spPr>
            <a:xfrm>
              <a:off x="8054164" y="1494423"/>
              <a:ext cx="2135521" cy="353943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700" dirty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Q: </a:t>
              </a:r>
              <a:r>
                <a:rPr lang="ko-KR" altLang="en-US" sz="1700" dirty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질문을 입력하세요</a:t>
              </a:r>
              <a:r>
                <a:rPr lang="en-US" altLang="ko-KR" sz="1700" dirty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.</a:t>
              </a:r>
              <a:endParaRPr lang="ko-KR" altLang="en-US" sz="1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xmlns="" id="{46410171-633D-428C-AF31-8B4207949CB9}"/>
                </a:ext>
              </a:extLst>
            </p:cNvPr>
            <p:cNvSpPr/>
            <p:nvPr/>
          </p:nvSpPr>
          <p:spPr>
            <a:xfrm>
              <a:off x="8223548" y="2141516"/>
              <a:ext cx="1745952" cy="1745952"/>
            </a:xfrm>
            <a:prstGeom prst="ellipse">
              <a:avLst/>
            </a:prstGeom>
            <a:solidFill>
              <a:srgbClr val="AFAB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2" name="부분 원형 31">
              <a:extLst>
                <a:ext uri="{FF2B5EF4-FFF2-40B4-BE49-F238E27FC236}">
                  <a16:creationId xmlns:a16="http://schemas.microsoft.com/office/drawing/2014/main" xmlns="" id="{940E84E9-2B29-4235-B6F0-EC62A7A21D39}"/>
                </a:ext>
              </a:extLst>
            </p:cNvPr>
            <p:cNvSpPr/>
            <p:nvPr/>
          </p:nvSpPr>
          <p:spPr>
            <a:xfrm rot="7200000">
              <a:off x="8029022" y="1814830"/>
              <a:ext cx="2304752" cy="2304752"/>
            </a:xfrm>
            <a:prstGeom prst="pie">
              <a:avLst>
                <a:gd name="adj1" fmla="val 0"/>
                <a:gd name="adj2" fmla="val 5408499"/>
              </a:avLst>
            </a:prstGeom>
            <a:solidFill>
              <a:srgbClr val="4065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34852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1981200"/>
            <a:ext cx="12192000" cy="4876800"/>
          </a:xfrm>
          <a:prstGeom prst="rect">
            <a:avLst/>
          </a:prstGeom>
          <a:solidFill>
            <a:srgbClr val="79A8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0" y="2298700"/>
            <a:ext cx="12192000" cy="4559300"/>
          </a:xfrm>
          <a:prstGeom prst="rect">
            <a:avLst/>
          </a:prstGeom>
          <a:solidFill>
            <a:srgbClr val="4065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이등변 삼각형 3"/>
          <p:cNvSpPr/>
          <p:nvPr/>
        </p:nvSpPr>
        <p:spPr>
          <a:xfrm flipV="1">
            <a:off x="0" y="1975944"/>
            <a:ext cx="330200" cy="284655"/>
          </a:xfrm>
          <a:prstGeom prst="triangle">
            <a:avLst>
              <a:gd name="adj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15321" y="1075078"/>
            <a:ext cx="1940750" cy="8474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5000" b="1">
                <a:gradFill>
                  <a:gsLst>
                    <a:gs pos="0">
                      <a:srgbClr val="79A8B2"/>
                    </a:gs>
                    <a:gs pos="100000">
                      <a:srgbClr val="79A8B2"/>
                    </a:gs>
                  </a:gsLst>
                  <a:lin ang="5400000" scaled="1"/>
                </a:gradFill>
                <a:latin typeface="KoPub돋움체 Bold"/>
                <a:ea typeface="KoPub돋움체 Bold"/>
              </a:rPr>
              <a:t>목차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3974" y="3116678"/>
            <a:ext cx="2160270" cy="62474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500" b="1" dirty="0">
                <a:gradFill>
                  <a:gsLst>
                    <a:gs pos="0">
                      <a:srgbClr val="40656B"/>
                    </a:gs>
                    <a:gs pos="100000">
                      <a:srgbClr val="40656B"/>
                    </a:gs>
                  </a:gsLst>
                  <a:lin ang="5400000" scaled="1"/>
                </a:gradFill>
                <a:latin typeface="KoPub돋움체 Bold"/>
                <a:ea typeface="KoPub돋움체 Bold"/>
              </a:rPr>
              <a:t>PART.</a:t>
            </a:r>
            <a:r>
              <a:rPr lang="ko-KR" altLang="en-US" sz="3500" b="1" dirty="0">
                <a:gradFill>
                  <a:gsLst>
                    <a:gs pos="0">
                      <a:srgbClr val="40656B"/>
                    </a:gs>
                    <a:gs pos="100000">
                      <a:srgbClr val="40656B"/>
                    </a:gs>
                  </a:gsLst>
                  <a:lin ang="5400000" scaled="1"/>
                </a:gradFill>
                <a:latin typeface="KoPub돋움체 Bold"/>
                <a:ea typeface="KoPub돋움체 Bold"/>
              </a:rPr>
              <a:t> </a:t>
            </a:r>
            <a:r>
              <a:rPr lang="en-US" altLang="ko-KR" sz="3500" b="1" dirty="0">
                <a:gradFill>
                  <a:gsLst>
                    <a:gs pos="0">
                      <a:srgbClr val="40656B"/>
                    </a:gs>
                    <a:gs pos="100000">
                      <a:srgbClr val="40656B"/>
                    </a:gs>
                  </a:gsLst>
                  <a:lin ang="5400000" scaled="1"/>
                </a:gradFill>
                <a:latin typeface="KoPub돋움체 Bold"/>
                <a:ea typeface="KoPub돋움체 Bold"/>
              </a:rPr>
              <a:t>01</a:t>
            </a:r>
            <a:endParaRPr lang="ko-KR" altLang="en-US" sz="3500" b="1" dirty="0">
              <a:gradFill>
                <a:gsLst>
                  <a:gs pos="0">
                    <a:srgbClr val="40656B"/>
                  </a:gs>
                  <a:gs pos="100000">
                    <a:srgbClr val="40656B"/>
                  </a:gs>
                </a:gsLst>
                <a:lin ang="5400000" scaled="1"/>
              </a:gradFill>
              <a:latin typeface="KoPub돋움체 Bold"/>
              <a:ea typeface="KoPub돋움체 Bold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3973" y="3911194"/>
            <a:ext cx="2160271" cy="12254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  <a:defRPr/>
            </a:pPr>
            <a:r>
              <a:rPr lang="ko-KR" altLang="en-US" sz="20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Medium"/>
                <a:ea typeface="KoPub돋움체 Medium"/>
              </a:rPr>
              <a:t>프로젝트 필요성 </a:t>
            </a:r>
          </a:p>
          <a:p>
            <a:pPr algn="ctr">
              <a:lnSpc>
                <a:spcPct val="200000"/>
              </a:lnSpc>
              <a:defRPr/>
            </a:pPr>
            <a:r>
              <a:rPr lang="ko-KR" altLang="en-US" sz="20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Medium"/>
                <a:ea typeface="KoPub돋움체 Medium"/>
              </a:rPr>
              <a:t>및 목표</a:t>
            </a:r>
          </a:p>
        </p:txBody>
      </p:sp>
      <p:sp>
        <p:nvSpPr>
          <p:cNvPr id="16" name="TextBox 5"/>
          <p:cNvSpPr txBox="1"/>
          <p:nvPr/>
        </p:nvSpPr>
        <p:spPr>
          <a:xfrm>
            <a:off x="3631740" y="3116604"/>
            <a:ext cx="2160270" cy="62481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500" b="1">
                <a:gradFill>
                  <a:gsLst>
                    <a:gs pos="0">
                      <a:srgbClr val="40656B"/>
                    </a:gs>
                    <a:gs pos="100000">
                      <a:srgbClr val="40656B"/>
                    </a:gs>
                  </a:gsLst>
                  <a:lin ang="5400000" scaled="1"/>
                </a:gradFill>
                <a:latin typeface="KoPub돋움체 Bold"/>
                <a:ea typeface="KoPub돋움체 Bold"/>
              </a:rPr>
              <a:t>PART.</a:t>
            </a:r>
            <a:r>
              <a:rPr lang="ko-KR" altLang="en-US" sz="3500" b="1">
                <a:gradFill>
                  <a:gsLst>
                    <a:gs pos="0">
                      <a:srgbClr val="40656B"/>
                    </a:gs>
                    <a:gs pos="100000">
                      <a:srgbClr val="40656B"/>
                    </a:gs>
                  </a:gsLst>
                  <a:lin ang="5400000" scaled="1"/>
                </a:gradFill>
                <a:latin typeface="KoPub돋움체 Bold"/>
                <a:ea typeface="KoPub돋움체 Bold"/>
              </a:rPr>
              <a:t> </a:t>
            </a:r>
            <a:r>
              <a:rPr lang="en-US" altLang="ko-KR" sz="3500" b="1">
                <a:gradFill>
                  <a:gsLst>
                    <a:gs pos="0">
                      <a:srgbClr val="40656B"/>
                    </a:gs>
                    <a:gs pos="100000">
                      <a:srgbClr val="40656B"/>
                    </a:gs>
                  </a:gsLst>
                  <a:lin ang="5400000" scaled="1"/>
                </a:gradFill>
                <a:latin typeface="KoPub돋움체 Bold"/>
                <a:ea typeface="KoPub돋움체 Bold"/>
              </a:rPr>
              <a:t>02</a:t>
            </a:r>
          </a:p>
        </p:txBody>
      </p:sp>
      <p:sp>
        <p:nvSpPr>
          <p:cNvPr id="17" name="TextBox 5"/>
          <p:cNvSpPr txBox="1"/>
          <p:nvPr/>
        </p:nvSpPr>
        <p:spPr>
          <a:xfrm>
            <a:off x="6491187" y="3116581"/>
            <a:ext cx="2160270" cy="62483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500" b="1" dirty="0">
                <a:gradFill>
                  <a:gsLst>
                    <a:gs pos="0">
                      <a:srgbClr val="40656B"/>
                    </a:gs>
                    <a:gs pos="100000">
                      <a:srgbClr val="40656B"/>
                    </a:gs>
                  </a:gsLst>
                  <a:lin ang="5400000" scaled="1"/>
                </a:gradFill>
                <a:latin typeface="KoPub돋움체 Bold"/>
                <a:ea typeface="KoPub돋움체 Bold"/>
              </a:rPr>
              <a:t>PART.</a:t>
            </a:r>
            <a:r>
              <a:rPr lang="ko-KR" altLang="en-US" sz="3500" b="1" dirty="0">
                <a:gradFill>
                  <a:gsLst>
                    <a:gs pos="0">
                      <a:srgbClr val="40656B"/>
                    </a:gs>
                    <a:gs pos="100000">
                      <a:srgbClr val="40656B"/>
                    </a:gs>
                  </a:gsLst>
                  <a:lin ang="5400000" scaled="1"/>
                </a:gradFill>
                <a:latin typeface="KoPub돋움체 Bold"/>
                <a:ea typeface="KoPub돋움체 Bold"/>
              </a:rPr>
              <a:t> </a:t>
            </a:r>
            <a:r>
              <a:rPr lang="en-US" altLang="ko-KR" sz="3500" b="1" dirty="0">
                <a:gradFill>
                  <a:gsLst>
                    <a:gs pos="0">
                      <a:srgbClr val="40656B"/>
                    </a:gs>
                    <a:gs pos="100000">
                      <a:srgbClr val="40656B"/>
                    </a:gs>
                  </a:gsLst>
                  <a:lin ang="5400000" scaled="1"/>
                </a:gradFill>
                <a:latin typeface="KoPub돋움체 Bold"/>
                <a:ea typeface="KoPub돋움체 Bold"/>
              </a:rPr>
              <a:t>03</a:t>
            </a:r>
          </a:p>
        </p:txBody>
      </p:sp>
      <p:sp>
        <p:nvSpPr>
          <p:cNvPr id="18" name="TextBox 5"/>
          <p:cNvSpPr txBox="1"/>
          <p:nvPr/>
        </p:nvSpPr>
        <p:spPr>
          <a:xfrm>
            <a:off x="9348686" y="3116586"/>
            <a:ext cx="2160270" cy="62483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500" b="1">
                <a:gradFill>
                  <a:gsLst>
                    <a:gs pos="0">
                      <a:srgbClr val="40656B"/>
                    </a:gs>
                    <a:gs pos="100000">
                      <a:srgbClr val="40656B"/>
                    </a:gs>
                  </a:gsLst>
                  <a:lin ang="5400000" scaled="1"/>
                </a:gradFill>
                <a:latin typeface="KoPub돋움체 Bold"/>
                <a:ea typeface="KoPub돋움체 Bold"/>
              </a:rPr>
              <a:t>PART.</a:t>
            </a:r>
            <a:r>
              <a:rPr lang="ko-KR" altLang="en-US" sz="3500" b="1">
                <a:gradFill>
                  <a:gsLst>
                    <a:gs pos="0">
                      <a:srgbClr val="40656B"/>
                    </a:gs>
                    <a:gs pos="100000">
                      <a:srgbClr val="40656B"/>
                    </a:gs>
                  </a:gsLst>
                  <a:lin ang="5400000" scaled="1"/>
                </a:gradFill>
                <a:latin typeface="KoPub돋움체 Bold"/>
                <a:ea typeface="KoPub돋움체 Bold"/>
              </a:rPr>
              <a:t> </a:t>
            </a:r>
            <a:r>
              <a:rPr lang="en-US" altLang="ko-KR" sz="3500" b="1">
                <a:gradFill>
                  <a:gsLst>
                    <a:gs pos="0">
                      <a:srgbClr val="40656B"/>
                    </a:gs>
                    <a:gs pos="100000">
                      <a:srgbClr val="40656B"/>
                    </a:gs>
                  </a:gsLst>
                  <a:lin ang="5400000" scaled="1"/>
                </a:gradFill>
                <a:latin typeface="KoPub돋움체 Bold"/>
                <a:ea typeface="KoPub돋움체 Bold"/>
              </a:rPr>
              <a:t>04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96DCA6F1-0BD7-4D87-8687-BF35ECC56703}"/>
              </a:ext>
            </a:extLst>
          </p:cNvPr>
          <p:cNvSpPr txBox="1"/>
          <p:nvPr/>
        </p:nvSpPr>
        <p:spPr>
          <a:xfrm>
            <a:off x="3631739" y="4114644"/>
            <a:ext cx="2160271" cy="6099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  <a:defRPr/>
            </a:pPr>
            <a:r>
              <a:rPr lang="ko-KR" altLang="en-US" sz="20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Medium"/>
                <a:ea typeface="KoPub돋움체 Medium"/>
              </a:rPr>
              <a:t>수행내용 및 일정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ED294325-10BF-44B6-B781-AFC19B8C9D6B}"/>
              </a:ext>
            </a:extLst>
          </p:cNvPr>
          <p:cNvSpPr txBox="1"/>
          <p:nvPr/>
        </p:nvSpPr>
        <p:spPr>
          <a:xfrm>
            <a:off x="6509505" y="4114644"/>
            <a:ext cx="2160271" cy="6099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  <a:defRPr/>
            </a:pPr>
            <a:r>
              <a:rPr lang="ko-KR" altLang="en-US" sz="20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Medium"/>
                <a:ea typeface="KoPub돋움체 Medium"/>
              </a:rPr>
              <a:t>수행 방법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F2577050-EA6A-410B-8850-E0E8AB4AF751}"/>
              </a:ext>
            </a:extLst>
          </p:cNvPr>
          <p:cNvSpPr txBox="1"/>
          <p:nvPr/>
        </p:nvSpPr>
        <p:spPr>
          <a:xfrm>
            <a:off x="9387271" y="3965618"/>
            <a:ext cx="2160271" cy="12254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  <a:defRPr/>
            </a:pPr>
            <a:r>
              <a:rPr lang="ko-KR" altLang="en-US" sz="20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Medium"/>
                <a:ea typeface="KoPub돋움체 Medium"/>
              </a:rPr>
              <a:t>기대효과 </a:t>
            </a:r>
            <a:endParaRPr lang="en-US" altLang="ko-KR" sz="20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KoPub돋움체 Medium"/>
              <a:ea typeface="KoPub돋움체 Medium"/>
            </a:endParaRPr>
          </a:p>
          <a:p>
            <a:pPr algn="ctr">
              <a:lnSpc>
                <a:spcPct val="200000"/>
              </a:lnSpc>
              <a:defRPr/>
            </a:pPr>
            <a:r>
              <a:rPr lang="ko-KR" altLang="en-US" sz="20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Medium"/>
                <a:ea typeface="KoPub돋움체 Medium"/>
              </a:rPr>
              <a:t>및 활용방안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26"/>
          <p:cNvGrpSpPr/>
          <p:nvPr/>
        </p:nvGrpSpPr>
        <p:grpSpPr>
          <a:xfrm>
            <a:off x="-1" y="1"/>
            <a:ext cx="12192000" cy="900112"/>
            <a:chOff x="-1" y="1"/>
            <a:chExt cx="12192000" cy="697832"/>
          </a:xfrm>
        </p:grpSpPr>
        <p:sp>
          <p:nvSpPr>
            <p:cNvPr id="5" name="이등변 삼각형 4"/>
            <p:cNvSpPr/>
            <p:nvPr/>
          </p:nvSpPr>
          <p:spPr>
            <a:xfrm>
              <a:off x="10108334" y="1"/>
              <a:ext cx="820123" cy="697832"/>
            </a:xfrm>
            <a:prstGeom prst="triangle">
              <a:avLst>
                <a:gd name="adj" fmla="val 0"/>
              </a:avLst>
            </a:prstGeom>
            <a:solidFill>
              <a:srgbClr val="4065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/>
            </a:p>
          </p:txBody>
        </p:sp>
        <p:grpSp>
          <p:nvGrpSpPr>
            <p:cNvPr id="26" name="그룹 25"/>
            <p:cNvGrpSpPr/>
            <p:nvPr/>
          </p:nvGrpSpPr>
          <p:grpSpPr>
            <a:xfrm>
              <a:off x="-1" y="1"/>
              <a:ext cx="12192000" cy="697832"/>
              <a:chOff x="0" y="1"/>
              <a:chExt cx="12192000" cy="697832"/>
            </a:xfrm>
          </p:grpSpPr>
          <p:sp>
            <p:nvSpPr>
              <p:cNvPr id="4" name="직사각형 3"/>
              <p:cNvSpPr/>
              <p:nvPr/>
            </p:nvSpPr>
            <p:spPr>
              <a:xfrm>
                <a:off x="0" y="1"/>
                <a:ext cx="10108334" cy="697832"/>
              </a:xfrm>
              <a:prstGeom prst="rect">
                <a:avLst/>
              </a:prstGeom>
              <a:solidFill>
                <a:srgbClr val="40656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vert="horz" wrap="square" lIns="91440" tIns="45720" rIns="91440" bIns="45720" anchor="ctr" anchorCtr="0">
                <a:prstTxWarp prst="textNoShape">
                  <a:avLst/>
                </a:prstTxWarp>
                <a:noAutofit/>
              </a:bodyPr>
              <a:lstStyle/>
              <a:p>
                <a:pPr algn="ctr">
                  <a:defRPr/>
                </a:pPr>
                <a:endParaRPr lang="ko-KR" altLang="en-US"/>
              </a:p>
            </p:txBody>
          </p:sp>
          <p:grpSp>
            <p:nvGrpSpPr>
              <p:cNvPr id="25" name="그룹 24"/>
              <p:cNvGrpSpPr/>
              <p:nvPr/>
            </p:nvGrpSpPr>
            <p:grpSpPr>
              <a:xfrm>
                <a:off x="10345512" y="1"/>
                <a:ext cx="1846488" cy="697832"/>
                <a:chOff x="10345513" y="1"/>
                <a:chExt cx="1846488" cy="697832"/>
              </a:xfrm>
            </p:grpSpPr>
            <p:sp>
              <p:nvSpPr>
                <p:cNvPr id="6" name="직사각형 5"/>
                <p:cNvSpPr/>
                <p:nvPr/>
              </p:nvSpPr>
              <p:spPr>
                <a:xfrm>
                  <a:off x="11165636" y="1"/>
                  <a:ext cx="1026365" cy="697832"/>
                </a:xfrm>
                <a:prstGeom prst="rect">
                  <a:avLst/>
                </a:prstGeom>
                <a:solidFill>
                  <a:srgbClr val="79A8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sp>
              <p:nvSpPr>
                <p:cNvPr id="7" name="이등변 삼각형 6"/>
                <p:cNvSpPr/>
                <p:nvPr/>
              </p:nvSpPr>
              <p:spPr>
                <a:xfrm flipH="1" flipV="1">
                  <a:off x="10345513" y="1"/>
                  <a:ext cx="820123" cy="697832"/>
                </a:xfrm>
                <a:prstGeom prst="triangle">
                  <a:avLst>
                    <a:gd name="adj" fmla="val 0"/>
                  </a:avLst>
                </a:prstGeom>
                <a:solidFill>
                  <a:srgbClr val="79A8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vert="horz" wrap="square" lIns="91440" tIns="45720" rIns="91440" bIns="45720" anchor="ctr" anchorCtr="0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</p:grpSp>
        </p:grpSp>
      </p:grpSp>
      <p:sp>
        <p:nvSpPr>
          <p:cNvPr id="8" name="TextBox 7"/>
          <p:cNvSpPr txBox="1"/>
          <p:nvPr/>
        </p:nvSpPr>
        <p:spPr>
          <a:xfrm>
            <a:off x="11193268" y="-60856"/>
            <a:ext cx="51867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4800" b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/>
                <a:ea typeface="KoPub돋움체 Bold"/>
              </a:rPr>
              <a:t>1</a:t>
            </a:r>
            <a:endParaRPr lang="ko-KR" altLang="en-US" sz="4800" b="1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KoPub돋움체 Bold"/>
              <a:ea typeface="KoPub돋움체 Bold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3097" y="26826"/>
            <a:ext cx="6247243" cy="77136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4500" b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/>
                <a:ea typeface="KoPub돋움체 Bold"/>
              </a:rPr>
              <a:t>프로젝트 필요성 및 목표</a:t>
            </a:r>
          </a:p>
        </p:txBody>
      </p:sp>
      <p:sp>
        <p:nvSpPr>
          <p:cNvPr id="35" name="텍스트 상자 34"/>
          <p:cNvSpPr txBox="1"/>
          <p:nvPr/>
        </p:nvSpPr>
        <p:spPr>
          <a:xfrm>
            <a:off x="2845887" y="3075685"/>
            <a:ext cx="6129301" cy="1107996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txBody>
          <a:bodyPr wrap="square" anchor="ctr" anchorCtr="1">
            <a:spAutoFit/>
          </a:bodyPr>
          <a:lstStyle/>
          <a:p>
            <a:pPr>
              <a:defRPr/>
            </a:pPr>
            <a:r>
              <a:rPr lang="ko-KR" altLang="en-US" sz="6600" dirty="0"/>
              <a:t>필요성</a:t>
            </a:r>
          </a:p>
        </p:txBody>
      </p:sp>
    </p:spTree>
    <p:extLst>
      <p:ext uri="{BB962C8B-B14F-4D97-AF65-F5344CB8AC3E}">
        <p14:creationId xmlns:p14="http://schemas.microsoft.com/office/powerpoint/2010/main" val="1684770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26"/>
          <p:cNvGrpSpPr/>
          <p:nvPr/>
        </p:nvGrpSpPr>
        <p:grpSpPr>
          <a:xfrm>
            <a:off x="-1" y="1"/>
            <a:ext cx="12192000" cy="900112"/>
            <a:chOff x="-1" y="1"/>
            <a:chExt cx="12192000" cy="697832"/>
          </a:xfrm>
        </p:grpSpPr>
        <p:sp>
          <p:nvSpPr>
            <p:cNvPr id="5" name="이등변 삼각형 4"/>
            <p:cNvSpPr/>
            <p:nvPr/>
          </p:nvSpPr>
          <p:spPr>
            <a:xfrm>
              <a:off x="10108334" y="1"/>
              <a:ext cx="820123" cy="697832"/>
            </a:xfrm>
            <a:prstGeom prst="triangle">
              <a:avLst>
                <a:gd name="adj" fmla="val 0"/>
              </a:avLst>
            </a:prstGeom>
            <a:solidFill>
              <a:srgbClr val="4065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/>
            </a:p>
          </p:txBody>
        </p:sp>
        <p:grpSp>
          <p:nvGrpSpPr>
            <p:cNvPr id="26" name="그룹 25"/>
            <p:cNvGrpSpPr/>
            <p:nvPr/>
          </p:nvGrpSpPr>
          <p:grpSpPr>
            <a:xfrm>
              <a:off x="-1" y="1"/>
              <a:ext cx="12192000" cy="697832"/>
              <a:chOff x="0" y="1"/>
              <a:chExt cx="12192000" cy="697832"/>
            </a:xfrm>
          </p:grpSpPr>
          <p:sp>
            <p:nvSpPr>
              <p:cNvPr id="4" name="직사각형 3"/>
              <p:cNvSpPr/>
              <p:nvPr/>
            </p:nvSpPr>
            <p:spPr>
              <a:xfrm>
                <a:off x="0" y="1"/>
                <a:ext cx="10108334" cy="697832"/>
              </a:xfrm>
              <a:prstGeom prst="rect">
                <a:avLst/>
              </a:prstGeom>
              <a:solidFill>
                <a:srgbClr val="40656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vert="horz" wrap="square" lIns="91440" tIns="45720" rIns="91440" bIns="45720" anchor="ctr" anchorCtr="0">
                <a:prstTxWarp prst="textNoShape">
                  <a:avLst/>
                </a:prstTxWarp>
                <a:noAutofit/>
              </a:bodyPr>
              <a:lstStyle/>
              <a:p>
                <a:pPr algn="ctr">
                  <a:defRPr/>
                </a:pPr>
                <a:endParaRPr lang="ko-KR" altLang="en-US"/>
              </a:p>
            </p:txBody>
          </p:sp>
          <p:grpSp>
            <p:nvGrpSpPr>
              <p:cNvPr id="25" name="그룹 24"/>
              <p:cNvGrpSpPr/>
              <p:nvPr/>
            </p:nvGrpSpPr>
            <p:grpSpPr>
              <a:xfrm>
                <a:off x="10345512" y="1"/>
                <a:ext cx="1846488" cy="697832"/>
                <a:chOff x="10345513" y="1"/>
                <a:chExt cx="1846488" cy="697832"/>
              </a:xfrm>
            </p:grpSpPr>
            <p:sp>
              <p:nvSpPr>
                <p:cNvPr id="6" name="직사각형 5"/>
                <p:cNvSpPr/>
                <p:nvPr/>
              </p:nvSpPr>
              <p:spPr>
                <a:xfrm>
                  <a:off x="11165636" y="1"/>
                  <a:ext cx="1026365" cy="697832"/>
                </a:xfrm>
                <a:prstGeom prst="rect">
                  <a:avLst/>
                </a:prstGeom>
                <a:solidFill>
                  <a:srgbClr val="79A8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sp>
              <p:nvSpPr>
                <p:cNvPr id="7" name="이등변 삼각형 6"/>
                <p:cNvSpPr/>
                <p:nvPr/>
              </p:nvSpPr>
              <p:spPr>
                <a:xfrm flipH="1" flipV="1">
                  <a:off x="10345513" y="1"/>
                  <a:ext cx="820123" cy="697832"/>
                </a:xfrm>
                <a:prstGeom prst="triangle">
                  <a:avLst>
                    <a:gd name="adj" fmla="val 0"/>
                  </a:avLst>
                </a:prstGeom>
                <a:solidFill>
                  <a:srgbClr val="79A8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vert="horz" wrap="square" lIns="91440" tIns="45720" rIns="91440" bIns="45720" anchor="ctr" anchorCtr="0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</p:grpSp>
        </p:grpSp>
      </p:grpSp>
      <p:sp>
        <p:nvSpPr>
          <p:cNvPr id="8" name="TextBox 7"/>
          <p:cNvSpPr txBox="1"/>
          <p:nvPr/>
        </p:nvSpPr>
        <p:spPr>
          <a:xfrm>
            <a:off x="11193268" y="-60856"/>
            <a:ext cx="51867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4800" b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/>
                <a:ea typeface="KoPub돋움체 Bold"/>
              </a:rPr>
              <a:t>1</a:t>
            </a:r>
            <a:endParaRPr lang="ko-KR" altLang="en-US" sz="4800" b="1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KoPub돋움체 Bold"/>
              <a:ea typeface="KoPub돋움체 Bold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3097" y="26826"/>
            <a:ext cx="6609193" cy="77136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500" b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/>
                <a:ea typeface="KoPub돋움체 Bold"/>
              </a:rPr>
              <a:t>- </a:t>
            </a:r>
            <a:r>
              <a:rPr lang="ko-KR" altLang="en-US" sz="4500" b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/>
                <a:ea typeface="KoPub돋움체 Bold"/>
              </a:rPr>
              <a:t>프로젝트 필요성 및 목표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55C05E00-237A-4869-863C-9842C8EDFBB7}"/>
              </a:ext>
            </a:extLst>
          </p:cNvPr>
          <p:cNvSpPr txBox="1"/>
          <p:nvPr/>
        </p:nvSpPr>
        <p:spPr>
          <a:xfrm>
            <a:off x="609666" y="1218143"/>
            <a:ext cx="1149861" cy="630942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3500" b="1" dirty="0">
                <a:gradFill>
                  <a:gsLst>
                    <a:gs pos="0">
                      <a:srgbClr val="40656B"/>
                    </a:gs>
                    <a:gs pos="100000">
                      <a:srgbClr val="40656B"/>
                    </a:gs>
                  </a:gsLst>
                  <a:lin ang="5400000" scaled="1"/>
                </a:gradFill>
                <a:latin typeface="KoPub돋움체 Bold"/>
                <a:ea typeface="KoPub돋움체 Bold"/>
              </a:rPr>
              <a:t>목표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4760" y="2185569"/>
            <a:ext cx="2610098" cy="3770142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6752" y="2185569"/>
            <a:ext cx="2610098" cy="3770142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774" y="2185568"/>
            <a:ext cx="2610099" cy="3770143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2767" y="2185568"/>
            <a:ext cx="2610099" cy="377014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26"/>
          <p:cNvGrpSpPr/>
          <p:nvPr/>
        </p:nvGrpSpPr>
        <p:grpSpPr>
          <a:xfrm>
            <a:off x="-1" y="1"/>
            <a:ext cx="12192000" cy="900112"/>
            <a:chOff x="-1" y="1"/>
            <a:chExt cx="12192000" cy="697832"/>
          </a:xfrm>
        </p:grpSpPr>
        <p:sp>
          <p:nvSpPr>
            <p:cNvPr id="5" name="이등변 삼각형 4"/>
            <p:cNvSpPr/>
            <p:nvPr/>
          </p:nvSpPr>
          <p:spPr>
            <a:xfrm>
              <a:off x="10108334" y="1"/>
              <a:ext cx="820123" cy="697832"/>
            </a:xfrm>
            <a:prstGeom prst="triangle">
              <a:avLst>
                <a:gd name="adj" fmla="val 0"/>
              </a:avLst>
            </a:prstGeom>
            <a:solidFill>
              <a:srgbClr val="4065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/>
            </a:p>
          </p:txBody>
        </p:sp>
        <p:grpSp>
          <p:nvGrpSpPr>
            <p:cNvPr id="26" name="그룹 25"/>
            <p:cNvGrpSpPr/>
            <p:nvPr/>
          </p:nvGrpSpPr>
          <p:grpSpPr>
            <a:xfrm>
              <a:off x="-1" y="1"/>
              <a:ext cx="12192000" cy="697832"/>
              <a:chOff x="0" y="1"/>
              <a:chExt cx="12192000" cy="697832"/>
            </a:xfrm>
          </p:grpSpPr>
          <p:sp>
            <p:nvSpPr>
              <p:cNvPr id="4" name="직사각형 3"/>
              <p:cNvSpPr/>
              <p:nvPr/>
            </p:nvSpPr>
            <p:spPr>
              <a:xfrm>
                <a:off x="0" y="1"/>
                <a:ext cx="10108334" cy="697832"/>
              </a:xfrm>
              <a:prstGeom prst="rect">
                <a:avLst/>
              </a:prstGeom>
              <a:solidFill>
                <a:srgbClr val="40656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vert="horz" wrap="square" lIns="91440" tIns="45720" rIns="91440" bIns="45720" anchor="ctr" anchorCtr="0">
                <a:prstTxWarp prst="textNoShape">
                  <a:avLst/>
                </a:prstTxWarp>
                <a:noAutofit/>
              </a:bodyPr>
              <a:lstStyle/>
              <a:p>
                <a:pPr algn="ctr">
                  <a:defRPr/>
                </a:pPr>
                <a:endParaRPr lang="ko-KR" altLang="en-US"/>
              </a:p>
            </p:txBody>
          </p:sp>
          <p:grpSp>
            <p:nvGrpSpPr>
              <p:cNvPr id="25" name="그룹 24"/>
              <p:cNvGrpSpPr/>
              <p:nvPr/>
            </p:nvGrpSpPr>
            <p:grpSpPr>
              <a:xfrm>
                <a:off x="10345512" y="1"/>
                <a:ext cx="1846488" cy="697832"/>
                <a:chOff x="10345513" y="1"/>
                <a:chExt cx="1846488" cy="697832"/>
              </a:xfrm>
            </p:grpSpPr>
            <p:sp>
              <p:nvSpPr>
                <p:cNvPr id="6" name="직사각형 5"/>
                <p:cNvSpPr/>
                <p:nvPr/>
              </p:nvSpPr>
              <p:spPr>
                <a:xfrm>
                  <a:off x="11165636" y="1"/>
                  <a:ext cx="1026365" cy="697832"/>
                </a:xfrm>
                <a:prstGeom prst="rect">
                  <a:avLst/>
                </a:prstGeom>
                <a:solidFill>
                  <a:srgbClr val="79A8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sp>
              <p:nvSpPr>
                <p:cNvPr id="7" name="이등변 삼각형 6"/>
                <p:cNvSpPr/>
                <p:nvPr/>
              </p:nvSpPr>
              <p:spPr>
                <a:xfrm flipH="1" flipV="1">
                  <a:off x="10345513" y="1"/>
                  <a:ext cx="820123" cy="697832"/>
                </a:xfrm>
                <a:prstGeom prst="triangle">
                  <a:avLst>
                    <a:gd name="adj" fmla="val 0"/>
                  </a:avLst>
                </a:prstGeom>
                <a:solidFill>
                  <a:srgbClr val="79A8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vert="horz" wrap="square" lIns="91440" tIns="45720" rIns="91440" bIns="45720" anchor="ctr" anchorCtr="0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</p:grpSp>
        </p:grpSp>
      </p:grpSp>
      <p:sp>
        <p:nvSpPr>
          <p:cNvPr id="8" name="TextBox 7"/>
          <p:cNvSpPr txBox="1"/>
          <p:nvPr/>
        </p:nvSpPr>
        <p:spPr>
          <a:xfrm>
            <a:off x="11193268" y="-60856"/>
            <a:ext cx="51867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4800" b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/>
                <a:ea typeface="KoPub돋움체 Bold"/>
              </a:rPr>
              <a:t>1</a:t>
            </a:r>
            <a:endParaRPr lang="ko-KR" altLang="en-US" sz="4800" b="1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KoPub돋움체 Bold"/>
              <a:ea typeface="KoPub돋움체 Bold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3097" y="26826"/>
            <a:ext cx="6609193" cy="77136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500" b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/>
                <a:ea typeface="KoPub돋움체 Bold"/>
              </a:rPr>
              <a:t>- </a:t>
            </a:r>
            <a:r>
              <a:rPr lang="ko-KR" altLang="en-US" sz="4500" b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/>
                <a:ea typeface="KoPub돋움체 Bold"/>
              </a:rPr>
              <a:t>프로젝트 필요성 및 목표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55C05E00-237A-4869-863C-9842C8EDFBB7}"/>
              </a:ext>
            </a:extLst>
          </p:cNvPr>
          <p:cNvSpPr txBox="1"/>
          <p:nvPr/>
        </p:nvSpPr>
        <p:spPr>
          <a:xfrm>
            <a:off x="4844041" y="3131349"/>
            <a:ext cx="2217941" cy="1107996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6600" dirty="0" smtClean="0">
                <a:latin typeface="KoPub돋움체 Bold"/>
                <a:ea typeface="KoPub돋움체 Bold"/>
              </a:rPr>
              <a:t>목표</a:t>
            </a:r>
            <a:endParaRPr lang="ko-KR" altLang="en-US" sz="6600" dirty="0">
              <a:latin typeface="KoPub돋움체 Bold"/>
              <a:ea typeface="KoPub돋움체 Bold"/>
            </a:endParaRPr>
          </a:p>
        </p:txBody>
      </p:sp>
    </p:spTree>
    <p:extLst>
      <p:ext uri="{BB962C8B-B14F-4D97-AF65-F5344CB8AC3E}">
        <p14:creationId xmlns:p14="http://schemas.microsoft.com/office/powerpoint/2010/main" val="865344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그룹 48"/>
          <p:cNvGrpSpPr/>
          <p:nvPr/>
        </p:nvGrpSpPr>
        <p:grpSpPr>
          <a:xfrm>
            <a:off x="0" y="1"/>
            <a:ext cx="12192000" cy="900112"/>
            <a:chOff x="0" y="1"/>
            <a:chExt cx="12192000" cy="697832"/>
          </a:xfrm>
        </p:grpSpPr>
        <p:sp>
          <p:nvSpPr>
            <p:cNvPr id="4" name="직사각형 3"/>
            <p:cNvSpPr/>
            <p:nvPr/>
          </p:nvSpPr>
          <p:spPr>
            <a:xfrm>
              <a:off x="0" y="1"/>
              <a:ext cx="10108334" cy="697832"/>
            </a:xfrm>
            <a:prstGeom prst="rect">
              <a:avLst/>
            </a:prstGeom>
            <a:solidFill>
              <a:srgbClr val="4065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" name="이등변 삼각형 4"/>
            <p:cNvSpPr/>
            <p:nvPr/>
          </p:nvSpPr>
          <p:spPr>
            <a:xfrm>
              <a:off x="10108334" y="1"/>
              <a:ext cx="820123" cy="697832"/>
            </a:xfrm>
            <a:prstGeom prst="triangle">
              <a:avLst>
                <a:gd name="adj" fmla="val 0"/>
              </a:avLst>
            </a:prstGeom>
            <a:solidFill>
              <a:srgbClr val="4065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1165635" y="1"/>
              <a:ext cx="1026365" cy="697832"/>
            </a:xfrm>
            <a:prstGeom prst="rect">
              <a:avLst/>
            </a:prstGeom>
            <a:solidFill>
              <a:srgbClr val="79A8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7" name="이등변 삼각형 6"/>
            <p:cNvSpPr/>
            <p:nvPr/>
          </p:nvSpPr>
          <p:spPr>
            <a:xfrm flipH="1" flipV="1">
              <a:off x="10345512" y="1"/>
              <a:ext cx="820123" cy="697832"/>
            </a:xfrm>
            <a:prstGeom prst="triangle">
              <a:avLst>
                <a:gd name="adj" fmla="val 0"/>
              </a:avLst>
            </a:prstGeom>
            <a:solidFill>
              <a:srgbClr val="79A8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1195684" y="-60856"/>
            <a:ext cx="506730" cy="78285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4500" b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/>
                <a:ea typeface="KoPub돋움체 Bold"/>
              </a:rPr>
              <a:t>2</a:t>
            </a:r>
            <a:endParaRPr lang="ko-KR" altLang="en-US" sz="4500" b="1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KoPub돋움체 Bold"/>
              <a:ea typeface="KoPub돋움체 Bold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3097" y="26826"/>
            <a:ext cx="4770868" cy="77136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500" b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/>
                <a:ea typeface="KoPub돋움체 Bold"/>
              </a:rPr>
              <a:t>- </a:t>
            </a:r>
            <a:r>
              <a:rPr lang="ko-KR" altLang="en-US" sz="4500" b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/>
                <a:ea typeface="KoPub돋움체 Bold"/>
              </a:rPr>
              <a:t>수행내용 및 일정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632960" y="1141874"/>
            <a:ext cx="259080" cy="2659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endParaRPr lang="ko-KR" altLang="en-US" sz="120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Medium"/>
              <a:ea typeface="KoPub돋움체 Medium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9081135" y="2801223"/>
            <a:ext cx="1964055" cy="26392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20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/>
                <a:ea typeface="KoPub돋움체 Bold"/>
              </a:rPr>
              <a:t>한국정보문화콘텐츠기술원</a:t>
            </a:r>
            <a:endParaRPr lang="en-US" altLang="ko-KR" sz="120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KoPub돋움체 Bold"/>
              <a:ea typeface="KoPub돋움체 Bold"/>
            </a:endParaRPr>
          </a:p>
        </p:txBody>
      </p:sp>
      <p:graphicFrame>
        <p:nvGraphicFramePr>
          <p:cNvPr id="50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3235765"/>
              </p:ext>
            </p:extLst>
          </p:nvPr>
        </p:nvGraphicFramePr>
        <p:xfrm>
          <a:off x="1862350" y="1447287"/>
          <a:ext cx="8467301" cy="4652023"/>
        </p:xfrm>
        <a:graphic>
          <a:graphicData uri="http://schemas.openxmlformats.org/drawingml/2006/table">
            <a:tbl>
              <a:tblPr firstRow="1" bandRow="1"/>
              <a:tblGrid>
                <a:gridCol w="2625090"/>
                <a:gridCol w="875464"/>
                <a:gridCol w="260294"/>
                <a:gridCol w="257381"/>
                <a:gridCol w="246460"/>
                <a:gridCol w="246460"/>
                <a:gridCol w="246460"/>
                <a:gridCol w="246460"/>
                <a:gridCol w="246460"/>
                <a:gridCol w="246460"/>
                <a:gridCol w="246460"/>
                <a:gridCol w="246460"/>
                <a:gridCol w="246460"/>
                <a:gridCol w="258441"/>
                <a:gridCol w="234479"/>
                <a:gridCol w="246460"/>
                <a:gridCol w="246460"/>
                <a:gridCol w="246460"/>
                <a:gridCol w="998632"/>
              </a:tblGrid>
              <a:tr h="430926">
                <a:tc rowSpan="2"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2000" b="1" kern="0" spc="0" dirty="0" smtClean="0">
                          <a:solidFill>
                            <a:srgbClr val="000000"/>
                          </a:solidFill>
                          <a:effectLst/>
                          <a:latin typeface="Yoon 윤고딕 530_TT"/>
                          <a:ea typeface="Yoon 윤고딕 530_TT"/>
                        </a:rPr>
                        <a:t>수행 내용</a:t>
                      </a:r>
                      <a:endParaRPr lang="ko-KR" altLang="en-US" sz="2000" b="1" kern="0" spc="0" dirty="0">
                        <a:solidFill>
                          <a:srgbClr val="000000"/>
                        </a:solidFill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40656B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2000" b="1" kern="0" spc="0" smtClean="0">
                          <a:solidFill>
                            <a:srgbClr val="000000"/>
                          </a:solidFill>
                          <a:effectLst/>
                          <a:latin typeface="Yoon 윤고딕 530_TT"/>
                          <a:ea typeface="Yoon 윤고딕 530_TT"/>
                        </a:rPr>
                        <a:t>팀원명</a:t>
                      </a:r>
                      <a:endParaRPr lang="ko-KR" altLang="en-US" sz="20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40656B"/>
                    </a:solidFill>
                  </a:tcPr>
                </a:tc>
                <a:tc gridSpan="16"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2000" b="1" kern="0" spc="0" smtClean="0">
                          <a:solidFill>
                            <a:srgbClr val="000000"/>
                          </a:solidFill>
                          <a:effectLst/>
                          <a:latin typeface="Yoon 윤고딕 530_TT"/>
                          <a:ea typeface="Yoon 윤고딕 530_TT"/>
                        </a:rPr>
                        <a:t>추 진 일 정 </a:t>
                      </a:r>
                      <a:r>
                        <a:rPr lang="en-US" altLang="ko-KR" sz="2000" b="1" kern="0" spc="0" smtClean="0">
                          <a:solidFill>
                            <a:srgbClr val="000000"/>
                          </a:solidFill>
                          <a:effectLst/>
                          <a:latin typeface="Yoon 윤고딕 530_TT"/>
                          <a:ea typeface="Yoon 윤고딕 530_TT"/>
                        </a:rPr>
                        <a:t>(</a:t>
                      </a:r>
                      <a:r>
                        <a:rPr lang="ko-KR" altLang="en-US" sz="2000" b="1" kern="0" spc="0" smtClean="0">
                          <a:solidFill>
                            <a:srgbClr val="000000"/>
                          </a:solidFill>
                          <a:effectLst/>
                          <a:latin typeface="Yoon 윤고딕 530_TT"/>
                          <a:ea typeface="Yoon 윤고딕 530_TT"/>
                        </a:rPr>
                        <a:t>주간</a:t>
                      </a:r>
                      <a:r>
                        <a:rPr lang="en-US" altLang="ko-KR" sz="2000" b="1" kern="0" spc="0" smtClean="0">
                          <a:solidFill>
                            <a:srgbClr val="000000"/>
                          </a:solidFill>
                          <a:effectLst/>
                          <a:latin typeface="Yoon 윤고딕 530_TT"/>
                          <a:ea typeface="Yoon 윤고딕 530_TT"/>
                        </a:rPr>
                        <a:t>)</a:t>
                      </a:r>
                      <a:endParaRPr lang="ko-KR" altLang="en-US" sz="20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40656B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2000" b="1" kern="0" spc="0" smtClean="0">
                          <a:solidFill>
                            <a:srgbClr val="000000"/>
                          </a:solidFill>
                          <a:effectLst/>
                          <a:latin typeface="Yoon 윤고딕 530_TT"/>
                          <a:ea typeface="Yoon 윤고딕 530_TT"/>
                        </a:rPr>
                        <a:t>비고</a:t>
                      </a:r>
                      <a:endParaRPr lang="ko-KR" altLang="en-US" sz="2000" b="1" kern="0" spc="0">
                        <a:solidFill>
                          <a:srgbClr val="000000"/>
                        </a:solidFill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40656B"/>
                    </a:solidFill>
                  </a:tcPr>
                </a:tc>
              </a:tr>
              <a:tr h="362124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800" b="1" kern="0" spc="0" smtClean="0">
                          <a:solidFill>
                            <a:srgbClr val="000000"/>
                          </a:solidFill>
                          <a:effectLst/>
                          <a:latin typeface="Yoon 윤고딕 530_TT"/>
                          <a:ea typeface="Yoon 윤고딕 530_TT"/>
                        </a:rPr>
                        <a:t>3</a:t>
                      </a:r>
                      <a:endParaRPr 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40656B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800" b="1" kern="0" spc="0" smtClean="0">
                          <a:solidFill>
                            <a:srgbClr val="000000"/>
                          </a:solidFill>
                          <a:effectLst/>
                          <a:latin typeface="Yoon 윤고딕 530_TT"/>
                          <a:ea typeface="Yoon 윤고딕 530_TT"/>
                        </a:rPr>
                        <a:t>4</a:t>
                      </a:r>
                      <a:endParaRPr 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40656B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800" b="1" kern="0" spc="0" smtClean="0">
                          <a:solidFill>
                            <a:srgbClr val="000000"/>
                          </a:solidFill>
                          <a:effectLst/>
                          <a:latin typeface="Yoon 윤고딕 530_TT"/>
                          <a:ea typeface="Yoon 윤고딕 530_TT"/>
                        </a:rPr>
                        <a:t>5</a:t>
                      </a:r>
                      <a:endParaRPr 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40656B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800" b="1" kern="0" spc="0" smtClean="0">
                          <a:solidFill>
                            <a:srgbClr val="000000"/>
                          </a:solidFill>
                          <a:effectLst/>
                          <a:latin typeface="Yoon 윤고딕 530_TT"/>
                          <a:ea typeface="Yoon 윤고딕 530_TT"/>
                        </a:rPr>
                        <a:t>6</a:t>
                      </a:r>
                      <a:endParaRPr 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40656B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</a:tr>
              <a:tr h="175275">
                <a:tc>
                  <a:txBody>
                    <a:bodyPr/>
                    <a:lstStyle/>
                    <a:p>
                      <a:pPr marL="0" marR="0" indent="0" algn="ctr" defTabSz="914400" rtl="0" eaLnBrk="1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600" b="1" kern="0" spc="0" smtClean="0">
                          <a:solidFill>
                            <a:srgbClr val="000000"/>
                          </a:solidFill>
                          <a:effectLst/>
                          <a:latin typeface="Yoon 윤고딕 530_TT"/>
                          <a:ea typeface="Yoon 윤고딕 530_TT"/>
                        </a:rPr>
                        <a:t>조 구성</a:t>
                      </a:r>
                      <a:r>
                        <a:rPr lang="en-US" altLang="ko-KR" sz="1600" b="1" kern="0" spc="0" smtClean="0">
                          <a:solidFill>
                            <a:srgbClr val="000000"/>
                          </a:solidFill>
                          <a:effectLst/>
                          <a:latin typeface="Yoon 윤고딕 530_TT"/>
                          <a:ea typeface="Yoon 윤고딕 530_TT"/>
                        </a:rPr>
                        <a:t>,</a:t>
                      </a:r>
                      <a:r>
                        <a:rPr lang="ko-KR" altLang="en-US" sz="1600" b="1" kern="0" spc="0" smtClean="0">
                          <a:solidFill>
                            <a:srgbClr val="000000"/>
                          </a:solidFill>
                          <a:effectLst/>
                          <a:latin typeface="Yoon 윤고딕 530_TT"/>
                          <a:ea typeface="Yoon 윤고딕 530_TT"/>
                        </a:rPr>
                        <a:t> 주제에 관한 의견 토의</a:t>
                      </a:r>
                      <a:r>
                        <a:rPr lang="en-US" altLang="ko-KR" sz="1600" b="1" kern="0" spc="0" smtClean="0">
                          <a:solidFill>
                            <a:srgbClr val="000000"/>
                          </a:solidFill>
                          <a:effectLst/>
                          <a:latin typeface="Yoon 윤고딕 530_TT"/>
                          <a:ea typeface="Yoon 윤고딕 530_TT"/>
                        </a:rPr>
                        <a:t>,</a:t>
                      </a:r>
                      <a:r>
                        <a:rPr lang="ko-KR" altLang="en-US" sz="1600" b="1" kern="0" spc="0" smtClean="0">
                          <a:solidFill>
                            <a:srgbClr val="000000"/>
                          </a:solidFill>
                          <a:effectLst/>
                          <a:latin typeface="Yoon 윤고딕 530_TT"/>
                          <a:ea typeface="Yoon 윤고딕 530_TT"/>
                        </a:rPr>
                        <a:t> 주제 선정</a:t>
                      </a:r>
                      <a:endParaRPr lang="en-US" altLang="ko-KR" sz="16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600" b="1" kern="0" spc="0" smtClean="0">
                          <a:solidFill>
                            <a:srgbClr val="000000"/>
                          </a:solidFill>
                          <a:effectLst/>
                          <a:latin typeface="Yoon 윤고딕 530_TT"/>
                          <a:ea typeface="Yoon 윤고딕 530_TT"/>
                        </a:rPr>
                        <a:t>전원</a:t>
                      </a:r>
                      <a:endParaRPr lang="ko-KR" altLang="en-US" sz="16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chemeClr val="dk1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177531">
                <a:tc>
                  <a:txBody>
                    <a:bodyPr/>
                    <a:lstStyle/>
                    <a:p>
                      <a:pPr marL="0" marR="0" indent="0" algn="ctr" defTabSz="914400" rtl="0" eaLnBrk="1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600" b="1" kern="0" spc="0" smtClean="0">
                          <a:solidFill>
                            <a:srgbClr val="000000"/>
                          </a:solidFill>
                          <a:effectLst/>
                          <a:latin typeface="Yoon 윤고딕 530_TT"/>
                          <a:ea typeface="Yoon 윤고딕 530_TT"/>
                        </a:rPr>
                        <a:t>주제 구체화</a:t>
                      </a:r>
                      <a:r>
                        <a:rPr lang="en-US" altLang="ko-KR" sz="1600" b="1" kern="0" spc="0" smtClean="0">
                          <a:solidFill>
                            <a:srgbClr val="000000"/>
                          </a:solidFill>
                          <a:effectLst/>
                          <a:latin typeface="Yoon 윤고딕 530_TT"/>
                          <a:ea typeface="Yoon 윤고딕 530_TT"/>
                        </a:rPr>
                        <a:t>,</a:t>
                      </a:r>
                      <a:r>
                        <a:rPr lang="ko-KR" altLang="en-US" sz="1600" b="1" kern="0" spc="0" smtClean="0">
                          <a:solidFill>
                            <a:srgbClr val="000000"/>
                          </a:solidFill>
                          <a:effectLst/>
                          <a:latin typeface="Yoon 윤고딕 530_TT"/>
                          <a:ea typeface="Yoon 윤고딕 530_TT"/>
                        </a:rPr>
                        <a:t> 제안서 작성</a:t>
                      </a:r>
                      <a:endParaRPr lang="ko-KR" altLang="en-US" sz="16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600" b="1" kern="0" spc="0" smtClean="0">
                          <a:solidFill>
                            <a:srgbClr val="000000"/>
                          </a:solidFill>
                          <a:effectLst/>
                          <a:latin typeface="Yoon 윤고딕 530_TT"/>
                          <a:ea typeface="Yoon 윤고딕 530_TT"/>
                        </a:rPr>
                        <a:t>전원</a:t>
                      </a:r>
                      <a:endParaRPr lang="ko-KR" altLang="en-US" sz="16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175275">
                <a:tc>
                  <a:txBody>
                    <a:bodyPr/>
                    <a:lstStyle/>
                    <a:p>
                      <a:pPr marL="0" marR="0" indent="0" algn="ctr" defTabSz="914400" rtl="0" eaLnBrk="1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600" b="1" kern="0" spc="0" smtClean="0">
                          <a:solidFill>
                            <a:srgbClr val="000000"/>
                          </a:solidFill>
                          <a:effectLst/>
                          <a:latin typeface="Yoon 윤고딕 530_TT"/>
                          <a:ea typeface="Yoon 윤고딕 530_TT"/>
                        </a:rPr>
                        <a:t>제안서 최종본 작성</a:t>
                      </a:r>
                      <a:endParaRPr lang="ko-KR" altLang="en-US" sz="16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177531">
                <a:tc>
                  <a:txBody>
                    <a:bodyPr/>
                    <a:lstStyle/>
                    <a:p>
                      <a:pPr marL="0" marR="0" indent="0" algn="ctr" defTabSz="914400" rtl="0" eaLnBrk="1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6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175275">
                <a:tc>
                  <a:txBody>
                    <a:bodyPr/>
                    <a:lstStyle/>
                    <a:p>
                      <a:pPr marL="0" marR="0" indent="0" algn="ctr" defTabSz="914400" rtl="0" eaLnBrk="1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600" b="1" i="0" u="none" strike="noStrike" kern="0" cap="none" spc="0" normalizeH="0" baseline="0" dirty="0" smtClean="0">
                          <a:solidFill>
                            <a:srgbClr val="000000"/>
                          </a:solidFill>
                          <a:effectLst/>
                          <a:latin typeface="Yoon 윤고딕 530_TT"/>
                          <a:ea typeface="Yoon 윤고딕 530_TT"/>
                        </a:rPr>
                        <a:t>VR</a:t>
                      </a:r>
                      <a:r>
                        <a:rPr kumimoji="0" lang="ko-KR" altLang="en-US" sz="1600" b="1" i="0" u="none" strike="noStrike" kern="0" cap="none" spc="0" normalizeH="0" baseline="0" dirty="0" smtClean="0">
                          <a:solidFill>
                            <a:srgbClr val="000000"/>
                          </a:solidFill>
                          <a:effectLst/>
                          <a:latin typeface="Yoon 윤고딕 530_TT"/>
                          <a:ea typeface="Yoon 윤고딕 530_TT"/>
                        </a:rPr>
                        <a:t>게임 기능 구체화</a:t>
                      </a:r>
                      <a:endParaRPr kumimoji="0" lang="ko-KR" altLang="en-US" sz="1600" b="1" i="0" u="none" strike="noStrike" kern="0" cap="none" spc="0" normalizeH="0" baseline="0" dirty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6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177531"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600" b="1" kern="0" spc="0" smtClean="0">
                          <a:solidFill>
                            <a:srgbClr val="000000"/>
                          </a:solidFill>
                          <a:effectLst/>
                          <a:latin typeface="Yoon 윤고딕 530_TT"/>
                          <a:ea typeface="Yoon 윤고딕 530_TT"/>
                        </a:rPr>
                        <a:t>맛집 추천 알고리즘</a:t>
                      </a:r>
                      <a:r>
                        <a:rPr lang="ko-KR" altLang="en-US" sz="1600" b="1" kern="0" spc="0" baseline="0" smtClean="0">
                          <a:solidFill>
                            <a:srgbClr val="000000"/>
                          </a:solidFill>
                          <a:effectLst/>
                          <a:latin typeface="Yoon 윤고딕 530_TT"/>
                          <a:ea typeface="Yoon 윤고딕 530_TT"/>
                        </a:rPr>
                        <a:t> 고안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6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176403"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6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176403"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6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6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300076">
                <a:tc>
                  <a:txBody>
                    <a:bodyPr/>
                    <a:lstStyle/>
                    <a:p>
                      <a:pPr marL="0" marR="0" indent="0" algn="ctr" defTabSz="914400" rtl="0" eaLnBrk="1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16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6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331421">
                <a:tc>
                  <a:txBody>
                    <a:bodyPr/>
                    <a:lstStyle/>
                    <a:p>
                      <a:pPr marL="0" marR="0" indent="0" algn="ctr" defTabSz="914400" rtl="0" eaLnBrk="1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1600" b="1" kern="0" spc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6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292124">
                <a:tc>
                  <a:txBody>
                    <a:bodyPr/>
                    <a:lstStyle/>
                    <a:p>
                      <a:pPr marL="0" marR="0" indent="0" algn="ctr" defTabSz="914400" rtl="0" eaLnBrk="1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1600" b="1" kern="0" spc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6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5408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그룹 48"/>
          <p:cNvGrpSpPr/>
          <p:nvPr/>
        </p:nvGrpSpPr>
        <p:grpSpPr>
          <a:xfrm>
            <a:off x="0" y="1"/>
            <a:ext cx="12192000" cy="900112"/>
            <a:chOff x="0" y="1"/>
            <a:chExt cx="12192000" cy="697832"/>
          </a:xfrm>
        </p:grpSpPr>
        <p:sp>
          <p:nvSpPr>
            <p:cNvPr id="4" name="직사각형 3"/>
            <p:cNvSpPr/>
            <p:nvPr/>
          </p:nvSpPr>
          <p:spPr>
            <a:xfrm>
              <a:off x="0" y="1"/>
              <a:ext cx="10108334" cy="697832"/>
            </a:xfrm>
            <a:prstGeom prst="rect">
              <a:avLst/>
            </a:prstGeom>
            <a:solidFill>
              <a:srgbClr val="4065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" name="이등변 삼각형 4"/>
            <p:cNvSpPr/>
            <p:nvPr/>
          </p:nvSpPr>
          <p:spPr>
            <a:xfrm>
              <a:off x="10108334" y="1"/>
              <a:ext cx="820123" cy="697832"/>
            </a:xfrm>
            <a:prstGeom prst="triangle">
              <a:avLst>
                <a:gd name="adj" fmla="val 0"/>
              </a:avLst>
            </a:prstGeom>
            <a:solidFill>
              <a:srgbClr val="4065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1165635" y="1"/>
              <a:ext cx="1026365" cy="697832"/>
            </a:xfrm>
            <a:prstGeom prst="rect">
              <a:avLst/>
            </a:prstGeom>
            <a:solidFill>
              <a:srgbClr val="79A8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7" name="이등변 삼각형 6"/>
            <p:cNvSpPr/>
            <p:nvPr/>
          </p:nvSpPr>
          <p:spPr>
            <a:xfrm flipH="1" flipV="1">
              <a:off x="10345512" y="1"/>
              <a:ext cx="820123" cy="697832"/>
            </a:xfrm>
            <a:prstGeom prst="triangle">
              <a:avLst>
                <a:gd name="adj" fmla="val 0"/>
              </a:avLst>
            </a:prstGeom>
            <a:solidFill>
              <a:srgbClr val="79A8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1195684" y="-60856"/>
            <a:ext cx="506730" cy="78285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4500" b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/>
                <a:ea typeface="KoPub돋움체 Bold"/>
              </a:rPr>
              <a:t>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83097" y="26826"/>
            <a:ext cx="4770868" cy="77136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500" b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/>
                <a:ea typeface="KoPub돋움체 Bold"/>
              </a:rPr>
              <a:t>- </a:t>
            </a:r>
            <a:r>
              <a:rPr lang="ko-KR" altLang="en-US" sz="4500" b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/>
                <a:ea typeface="KoPub돋움체 Bold"/>
              </a:rPr>
              <a:t>수행방법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CDBCB54D-BB2F-49DB-B211-9CFB4ECA8AE1}"/>
              </a:ext>
            </a:extLst>
          </p:cNvPr>
          <p:cNvSpPr txBox="1"/>
          <p:nvPr/>
        </p:nvSpPr>
        <p:spPr>
          <a:xfrm>
            <a:off x="2188062" y="1195903"/>
            <a:ext cx="1080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solidFill>
                  <a:srgbClr val="40656B"/>
                </a:solidFill>
              </a:rPr>
              <a:t>놀장</a:t>
            </a:r>
            <a:endParaRPr lang="ko-KR" altLang="en-US" b="1" dirty="0">
              <a:solidFill>
                <a:srgbClr val="40656B"/>
              </a:solidFill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xmlns="" id="{8BED39D7-FC7A-4C92-B93C-1DD36CCA5F77}"/>
              </a:ext>
            </a:extLst>
          </p:cNvPr>
          <p:cNvGrpSpPr/>
          <p:nvPr/>
        </p:nvGrpSpPr>
        <p:grpSpPr>
          <a:xfrm>
            <a:off x="667484" y="1759673"/>
            <a:ext cx="2325575" cy="4965613"/>
            <a:chOff x="1290533" y="1759673"/>
            <a:chExt cx="2325575" cy="4965613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xmlns="" id="{0F222232-BE39-447F-B862-CE07ED598E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90533" y="1759673"/>
              <a:ext cx="2325575" cy="4322446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2DAC67A5-2856-4C71-8000-D2589E005860}"/>
                </a:ext>
              </a:extLst>
            </p:cNvPr>
            <p:cNvSpPr txBox="1"/>
            <p:nvPr/>
          </p:nvSpPr>
          <p:spPr>
            <a:xfrm>
              <a:off x="1406905" y="6355954"/>
              <a:ext cx="13972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물품 정보</a:t>
              </a: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xmlns="" id="{2CF49788-E482-4F7C-8F1D-F4AEDB8D5BCD}"/>
              </a:ext>
            </a:extLst>
          </p:cNvPr>
          <p:cNvGrpSpPr/>
          <p:nvPr/>
        </p:nvGrpSpPr>
        <p:grpSpPr>
          <a:xfrm>
            <a:off x="1567375" y="1761314"/>
            <a:ext cx="2325575" cy="4961873"/>
            <a:chOff x="2190424" y="1761314"/>
            <a:chExt cx="2325575" cy="4961873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xmlns="" id="{97C0533E-24F6-490F-A29D-B7FB959EABB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90424" y="1761314"/>
              <a:ext cx="2325575" cy="4322446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xmlns="" id="{C7191192-B538-44EF-86CA-80353CD66698}"/>
                </a:ext>
              </a:extLst>
            </p:cNvPr>
            <p:cNvSpPr txBox="1"/>
            <p:nvPr/>
          </p:nvSpPr>
          <p:spPr>
            <a:xfrm>
              <a:off x="2479134" y="6353855"/>
              <a:ext cx="1744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VR </a:t>
              </a:r>
              <a:r>
                <a:rPr lang="ko-KR" alt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파노라마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xmlns="" id="{9ACF91C9-B39A-4209-99EB-CA7AD5C1B67C}"/>
              </a:ext>
            </a:extLst>
          </p:cNvPr>
          <p:cNvGrpSpPr/>
          <p:nvPr/>
        </p:nvGrpSpPr>
        <p:grpSpPr>
          <a:xfrm>
            <a:off x="2728390" y="1761312"/>
            <a:ext cx="2325575" cy="4964699"/>
            <a:chOff x="3351439" y="1761312"/>
            <a:chExt cx="2325575" cy="4964699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xmlns="" id="{F0FBEDA5-E118-45D2-814E-A4002DA5312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351439" y="1761312"/>
              <a:ext cx="2325575" cy="4322446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xmlns="" id="{745E9531-D954-4FFA-9154-7D1308FEE145}"/>
                </a:ext>
              </a:extLst>
            </p:cNvPr>
            <p:cNvSpPr txBox="1"/>
            <p:nvPr/>
          </p:nvSpPr>
          <p:spPr>
            <a:xfrm>
              <a:off x="3861739" y="6356679"/>
              <a:ext cx="1744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포인트 적립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그룹 48"/>
          <p:cNvGrpSpPr/>
          <p:nvPr/>
        </p:nvGrpSpPr>
        <p:grpSpPr>
          <a:xfrm>
            <a:off x="0" y="1"/>
            <a:ext cx="12192000" cy="900112"/>
            <a:chOff x="0" y="1"/>
            <a:chExt cx="12192000" cy="697832"/>
          </a:xfrm>
        </p:grpSpPr>
        <p:sp>
          <p:nvSpPr>
            <p:cNvPr id="4" name="직사각형 3"/>
            <p:cNvSpPr/>
            <p:nvPr/>
          </p:nvSpPr>
          <p:spPr>
            <a:xfrm>
              <a:off x="0" y="1"/>
              <a:ext cx="10108334" cy="697832"/>
            </a:xfrm>
            <a:prstGeom prst="rect">
              <a:avLst/>
            </a:prstGeom>
            <a:solidFill>
              <a:srgbClr val="4065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" name="이등변 삼각형 4"/>
            <p:cNvSpPr/>
            <p:nvPr/>
          </p:nvSpPr>
          <p:spPr>
            <a:xfrm>
              <a:off x="10108334" y="1"/>
              <a:ext cx="820123" cy="697832"/>
            </a:xfrm>
            <a:prstGeom prst="triangle">
              <a:avLst>
                <a:gd name="adj" fmla="val 0"/>
              </a:avLst>
            </a:prstGeom>
            <a:solidFill>
              <a:srgbClr val="4065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1165635" y="1"/>
              <a:ext cx="1026365" cy="697832"/>
            </a:xfrm>
            <a:prstGeom prst="rect">
              <a:avLst/>
            </a:prstGeom>
            <a:solidFill>
              <a:srgbClr val="79A8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7" name="이등변 삼각형 6"/>
            <p:cNvSpPr/>
            <p:nvPr/>
          </p:nvSpPr>
          <p:spPr>
            <a:xfrm flipH="1" flipV="1">
              <a:off x="10345512" y="1"/>
              <a:ext cx="820123" cy="697832"/>
            </a:xfrm>
            <a:prstGeom prst="triangle">
              <a:avLst>
                <a:gd name="adj" fmla="val 0"/>
              </a:avLst>
            </a:prstGeom>
            <a:solidFill>
              <a:srgbClr val="79A8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1195684" y="-60856"/>
            <a:ext cx="506730" cy="78285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4500" b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/>
                <a:ea typeface="KoPub돋움체 Bold"/>
              </a:rPr>
              <a:t>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83097" y="26826"/>
            <a:ext cx="4770868" cy="77136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500" b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/>
                <a:ea typeface="KoPub돋움체 Bold"/>
              </a:rPr>
              <a:t>- </a:t>
            </a:r>
            <a:r>
              <a:rPr lang="ko-KR" altLang="en-US" sz="4500" b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/>
                <a:ea typeface="KoPub돋움체 Bold"/>
              </a:rPr>
              <a:t>수행방법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CD039CE1-3FFB-467A-9FB5-0238BB12E6E9}"/>
              </a:ext>
            </a:extLst>
          </p:cNvPr>
          <p:cNvSpPr txBox="1"/>
          <p:nvPr/>
        </p:nvSpPr>
        <p:spPr>
          <a:xfrm>
            <a:off x="1914484" y="1165081"/>
            <a:ext cx="1593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40656B"/>
                </a:solidFill>
              </a:rPr>
              <a:t>SM</a:t>
            </a:r>
            <a:r>
              <a:rPr lang="ko-KR" altLang="en-US" b="1" dirty="0">
                <a:solidFill>
                  <a:srgbClr val="40656B"/>
                </a:solidFill>
              </a:rPr>
              <a:t> </a:t>
            </a:r>
            <a:r>
              <a:rPr lang="en-US" altLang="ko-KR" b="1" dirty="0">
                <a:solidFill>
                  <a:srgbClr val="40656B"/>
                </a:solidFill>
              </a:rPr>
              <a:t>market</a:t>
            </a:r>
            <a:endParaRPr lang="ko-KR" altLang="en-US" b="1" dirty="0">
              <a:solidFill>
                <a:srgbClr val="40656B"/>
              </a:solidFill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xmlns="" id="{E9389A11-FAFD-4154-A311-4E7BD4F18F8C}"/>
              </a:ext>
            </a:extLst>
          </p:cNvPr>
          <p:cNvGrpSpPr/>
          <p:nvPr/>
        </p:nvGrpSpPr>
        <p:grpSpPr>
          <a:xfrm>
            <a:off x="459380" y="1730492"/>
            <a:ext cx="2363713" cy="4961873"/>
            <a:chOff x="6166308" y="1761314"/>
            <a:chExt cx="2363713" cy="4961873"/>
          </a:xfrm>
        </p:grpSpPr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xmlns="" id="{646F13F6-7CE3-4E1B-B355-66C138C079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02807" y="1761314"/>
              <a:ext cx="2327214" cy="4320806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xmlns="" id="{6B3D7CDE-D3DA-4846-BC24-C2031A8C6763}"/>
                </a:ext>
              </a:extLst>
            </p:cNvPr>
            <p:cNvSpPr txBox="1"/>
            <p:nvPr/>
          </p:nvSpPr>
          <p:spPr>
            <a:xfrm>
              <a:off x="6166308" y="6353855"/>
              <a:ext cx="1744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카테고리</a:t>
              </a: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xmlns="" id="{2B953041-C499-4661-9A0F-50AE5D61A9C7}"/>
              </a:ext>
            </a:extLst>
          </p:cNvPr>
          <p:cNvGrpSpPr/>
          <p:nvPr/>
        </p:nvGrpSpPr>
        <p:grpSpPr>
          <a:xfrm>
            <a:off x="1448962" y="1728851"/>
            <a:ext cx="2324692" cy="4963514"/>
            <a:chOff x="7366414" y="1761314"/>
            <a:chExt cx="2324692" cy="4963514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xmlns="" id="{3DC51690-CFC0-4D32-80A4-3C469A60A5A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66414" y="1761314"/>
              <a:ext cx="2324692" cy="4320805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xmlns="" id="{AC5F4246-A89D-45B8-A4A4-D35B50068DCF}"/>
                </a:ext>
              </a:extLst>
            </p:cNvPr>
            <p:cNvSpPr txBox="1"/>
            <p:nvPr/>
          </p:nvSpPr>
          <p:spPr>
            <a:xfrm>
              <a:off x="7576938" y="6355496"/>
              <a:ext cx="1744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상가 소개</a:t>
              </a: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xmlns="" id="{4D5E5F8A-8D43-4635-8CF0-BBEE3838774F}"/>
              </a:ext>
            </a:extLst>
          </p:cNvPr>
          <p:cNvGrpSpPr/>
          <p:nvPr/>
        </p:nvGrpSpPr>
        <p:grpSpPr>
          <a:xfrm>
            <a:off x="2726459" y="1728851"/>
            <a:ext cx="2327506" cy="4963514"/>
            <a:chOff x="8573961" y="1759673"/>
            <a:chExt cx="2327506" cy="4963514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xmlns="" id="{00C51CCD-5280-4522-93DD-E16B98A67542}"/>
                </a:ext>
              </a:extLst>
            </p:cNvPr>
            <p:cNvSpPr txBox="1"/>
            <p:nvPr/>
          </p:nvSpPr>
          <p:spPr>
            <a:xfrm>
              <a:off x="8793976" y="6353855"/>
              <a:ext cx="1744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배송 기능</a:t>
              </a:r>
            </a:p>
          </p:txBody>
        </p:sp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xmlns="" id="{DE7116A0-FA9D-4F1C-B3DF-8E834557133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573961" y="1759673"/>
              <a:ext cx="2327506" cy="432080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58293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그룹 48"/>
          <p:cNvGrpSpPr/>
          <p:nvPr/>
        </p:nvGrpSpPr>
        <p:grpSpPr>
          <a:xfrm>
            <a:off x="0" y="1"/>
            <a:ext cx="12192000" cy="900112"/>
            <a:chOff x="0" y="1"/>
            <a:chExt cx="12192000" cy="697832"/>
          </a:xfrm>
        </p:grpSpPr>
        <p:sp>
          <p:nvSpPr>
            <p:cNvPr id="4" name="직사각형 3"/>
            <p:cNvSpPr/>
            <p:nvPr/>
          </p:nvSpPr>
          <p:spPr>
            <a:xfrm>
              <a:off x="0" y="1"/>
              <a:ext cx="10108334" cy="697832"/>
            </a:xfrm>
            <a:prstGeom prst="rect">
              <a:avLst/>
            </a:prstGeom>
            <a:solidFill>
              <a:srgbClr val="4065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" name="이등변 삼각형 4"/>
            <p:cNvSpPr/>
            <p:nvPr/>
          </p:nvSpPr>
          <p:spPr>
            <a:xfrm>
              <a:off x="10108334" y="1"/>
              <a:ext cx="820123" cy="697832"/>
            </a:xfrm>
            <a:prstGeom prst="triangle">
              <a:avLst>
                <a:gd name="adj" fmla="val 0"/>
              </a:avLst>
            </a:prstGeom>
            <a:solidFill>
              <a:srgbClr val="4065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1165635" y="1"/>
              <a:ext cx="1026365" cy="697832"/>
            </a:xfrm>
            <a:prstGeom prst="rect">
              <a:avLst/>
            </a:prstGeom>
            <a:solidFill>
              <a:srgbClr val="79A8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7" name="이등변 삼각형 6"/>
            <p:cNvSpPr/>
            <p:nvPr/>
          </p:nvSpPr>
          <p:spPr>
            <a:xfrm flipH="1" flipV="1">
              <a:off x="10345512" y="1"/>
              <a:ext cx="820123" cy="697832"/>
            </a:xfrm>
            <a:prstGeom prst="triangle">
              <a:avLst>
                <a:gd name="adj" fmla="val 0"/>
              </a:avLst>
            </a:prstGeom>
            <a:solidFill>
              <a:srgbClr val="79A8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1195684" y="-60856"/>
            <a:ext cx="506730" cy="78285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4500" b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/>
                <a:ea typeface="KoPub돋움체 Bold"/>
              </a:rPr>
              <a:t>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83097" y="26826"/>
            <a:ext cx="4770868" cy="77136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500" b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/>
                <a:ea typeface="KoPub돋움체 Bold"/>
              </a:rPr>
              <a:t>- </a:t>
            </a:r>
            <a:r>
              <a:rPr lang="ko-KR" altLang="en-US" sz="4500" b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/>
                <a:ea typeface="KoPub돋움체 Bold"/>
              </a:rPr>
              <a:t>수행방법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BFDC4CAC-3098-4F3F-BA27-EADC9A42ED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7477" y="1187921"/>
            <a:ext cx="4338207" cy="269606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89444BE9-3210-4535-B4AA-C9B0F8821D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758" y="1187921"/>
            <a:ext cx="4338207" cy="269606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xmlns="" id="{C7226E24-4B62-4DCC-94D3-4875217A08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7477" y="3999391"/>
            <a:ext cx="4338207" cy="2696061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xmlns="" id="{DE0B4998-CAAF-4EB9-8146-6B48F05C66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5757" y="3999391"/>
            <a:ext cx="4338207" cy="269606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48D65C69-B75D-402B-97FD-8C47A8D84B06}"/>
              </a:ext>
            </a:extLst>
          </p:cNvPr>
          <p:cNvSpPr txBox="1"/>
          <p:nvPr/>
        </p:nvSpPr>
        <p:spPr>
          <a:xfrm>
            <a:off x="5425178" y="2844224"/>
            <a:ext cx="1046643" cy="1169551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3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/>
                <a:ea typeface="KoPub돋움체 Bold"/>
              </a:rPr>
              <a:t>리뷰</a:t>
            </a:r>
          </a:p>
        </p:txBody>
      </p:sp>
    </p:spTree>
    <p:extLst>
      <p:ext uri="{BB962C8B-B14F-4D97-AF65-F5344CB8AC3E}">
        <p14:creationId xmlns:p14="http://schemas.microsoft.com/office/powerpoint/2010/main" val="2810100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</TotalTime>
  <Words>300</Words>
  <Application>Microsoft Macintosh PowerPoint</Application>
  <PresentationFormat>와이드스크린</PresentationFormat>
  <Paragraphs>122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5" baseType="lpstr">
      <vt:lpstr>맑은 고딕</vt:lpstr>
      <vt:lpstr>KoPub돋움체 Bold</vt:lpstr>
      <vt:lpstr>KoPub돋움체 Medium</vt:lpstr>
      <vt:lpstr>Yoon 윤고딕 530_TT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ICCT</dc:creator>
  <cp:lastModifiedBy>정승연</cp:lastModifiedBy>
  <cp:revision>47</cp:revision>
  <dcterms:created xsi:type="dcterms:W3CDTF">2017-02-07T06:30:44Z</dcterms:created>
  <dcterms:modified xsi:type="dcterms:W3CDTF">2019-03-31T12:37:21Z</dcterms:modified>
  <cp:version>1000.0000.01</cp:version>
</cp:coreProperties>
</file>