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94" y="1218"/>
      </p:cViewPr>
      <p:guideLst>
        <p:guide orient="horz" pos="215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2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7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4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1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0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5867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1AD2-7311-4D29-AF0B-F8144A4D20C5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0">
            <a:off x="-903889" y="0"/>
            <a:ext cx="10447283" cy="6879021"/>
            <a:chOff x="-903889" y="0"/>
            <a:chExt cx="10447283" cy="6879021"/>
          </a:xfrm>
        </p:grpSpPr>
        <p:sp>
          <p:nvSpPr>
            <p:cNvPr id="6" name="직사각형 5"/>
            <p:cNvSpPr/>
            <p:nvPr/>
          </p:nvSpPr>
          <p:spPr>
            <a:xfrm>
              <a:off x="-903889" y="0"/>
              <a:ext cx="10447283" cy="6858000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58000">
                  <a:moveTo>
                    <a:pt x="0" y="0"/>
                  </a:moveTo>
                  <a:lnTo>
                    <a:pt x="10447283" y="0"/>
                  </a:lnTo>
                  <a:lnTo>
                    <a:pt x="4414345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5"/>
            <p:cNvSpPr/>
            <p:nvPr/>
          </p:nvSpPr>
          <p:spPr>
            <a:xfrm>
              <a:off x="-536030" y="0"/>
              <a:ext cx="9842939" cy="6879021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4193628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  <a:gd name="connsiteX0" fmla="*/ 0 w 10447283"/>
                <a:gd name="connsiteY0" fmla="*/ 0 h 6889531"/>
                <a:gd name="connsiteX1" fmla="*/ 10447283 w 10447283"/>
                <a:gd name="connsiteY1" fmla="*/ 0 h 6889531"/>
                <a:gd name="connsiteX2" fmla="*/ 4003981 w 10447283"/>
                <a:gd name="connsiteY2" fmla="*/ 6889531 h 6889531"/>
                <a:gd name="connsiteX3" fmla="*/ 0 w 10447283"/>
                <a:gd name="connsiteY3" fmla="*/ 6858000 h 6889531"/>
                <a:gd name="connsiteX4" fmla="*/ 0 w 10447283"/>
                <a:gd name="connsiteY4" fmla="*/ 0 h 6889531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3903580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79021">
                  <a:moveTo>
                    <a:pt x="0" y="0"/>
                  </a:moveTo>
                  <a:lnTo>
                    <a:pt x="10447283" y="0"/>
                  </a:lnTo>
                  <a:lnTo>
                    <a:pt x="3903580" y="6879021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타원 7"/>
          <p:cNvSpPr/>
          <p:nvPr/>
        </p:nvSpPr>
        <p:spPr>
          <a:xfrm>
            <a:off x="4045181" y="1378181"/>
            <a:ext cx="4101638" cy="4101638"/>
          </a:xfrm>
          <a:prstGeom prst="ellipse">
            <a:avLst/>
          </a:prstGeom>
          <a:solidFill>
            <a:srgbClr val="808080"/>
          </a:solidFill>
          <a:ln w="1270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5" name=""/>
          <p:cNvGrpSpPr/>
          <p:nvPr/>
        </p:nvGrpSpPr>
        <p:grpSpPr>
          <a:xfrm rot="0">
            <a:off x="7588396" y="4607107"/>
            <a:ext cx="4336906" cy="2058487"/>
            <a:chOff x="7855095" y="4635682"/>
            <a:chExt cx="4336906" cy="2058487"/>
          </a:xfrm>
        </p:grpSpPr>
        <p:sp>
          <p:nvSpPr>
            <p:cNvPr id="10" name="TextBox 9"/>
            <p:cNvSpPr txBox="1"/>
            <p:nvPr/>
          </p:nvSpPr>
          <p:spPr>
            <a:xfrm>
              <a:off x="7855095" y="4635682"/>
              <a:ext cx="4336906" cy="46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소프트웨어 융합 프로젝트 </a:t>
              </a: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조</a:t>
              </a:r>
              <a:endParaRPr lang="ko-KR" altLang="en-US" sz="25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46694" y="5087269"/>
              <a:ext cx="2945305" cy="1606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2017116578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엄예경</a:t>
              </a:r>
              <a:endParaRPr lang="ko-KR" altLang="en-US" sz="25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endParaRPr>
            </a:p>
            <a:p>
              <a:pPr algn="r">
                <a:defRPr/>
              </a:pP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2017114763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유재희</a:t>
              </a:r>
              <a:endParaRPr lang="ko-KR" altLang="en-US" sz="25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endParaRPr>
            </a:p>
            <a:p>
              <a:pPr algn="r">
                <a:defRPr/>
              </a:pPr>
              <a:r>
                <a:rPr lang="en-US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2016116211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정승연</a:t>
              </a:r>
              <a:endParaRPr lang="ko-KR" altLang="en-US" sz="25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endParaRPr>
            </a:p>
            <a:p>
              <a:pPr algn="r">
                <a:defRPr/>
              </a:pP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2017111292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조준혜</a:t>
              </a:r>
              <a:endParaRPr lang="ko-KR" altLang="en-US" sz="25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42297" y="1934727"/>
            <a:ext cx="5907405" cy="130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4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소프트웨어 </a:t>
            </a:r>
            <a:endParaRPr lang="ko-KR" altLang="en-US" sz="40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4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융합 프로젝트</a:t>
            </a:r>
            <a:endParaRPr lang="ko-KR" altLang="en-US" sz="40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6060" y="3650842"/>
            <a:ext cx="25507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 </a:t>
            </a:r>
            <a:endParaRPr lang="ko-KR" altLang="en-US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74501" y="4708525"/>
            <a:ext cx="221790" cy="1895474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0">
            <a:off x="-903889" y="0"/>
            <a:ext cx="10447283" cy="6879021"/>
            <a:chOff x="-903889" y="0"/>
            <a:chExt cx="10447283" cy="6879021"/>
          </a:xfrm>
        </p:grpSpPr>
        <p:sp>
          <p:nvSpPr>
            <p:cNvPr id="6" name="직사각형 5"/>
            <p:cNvSpPr/>
            <p:nvPr/>
          </p:nvSpPr>
          <p:spPr>
            <a:xfrm>
              <a:off x="-903889" y="0"/>
              <a:ext cx="10447283" cy="6858000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58000">
                  <a:moveTo>
                    <a:pt x="0" y="0"/>
                  </a:moveTo>
                  <a:lnTo>
                    <a:pt x="10447283" y="0"/>
                  </a:lnTo>
                  <a:lnTo>
                    <a:pt x="4414345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5"/>
            <p:cNvSpPr/>
            <p:nvPr/>
          </p:nvSpPr>
          <p:spPr>
            <a:xfrm>
              <a:off x="-536030" y="0"/>
              <a:ext cx="9842939" cy="6879021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4193628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  <a:gd name="connsiteX0" fmla="*/ 0 w 10447283"/>
                <a:gd name="connsiteY0" fmla="*/ 0 h 6889531"/>
                <a:gd name="connsiteX1" fmla="*/ 10447283 w 10447283"/>
                <a:gd name="connsiteY1" fmla="*/ 0 h 6889531"/>
                <a:gd name="connsiteX2" fmla="*/ 4003981 w 10447283"/>
                <a:gd name="connsiteY2" fmla="*/ 6889531 h 6889531"/>
                <a:gd name="connsiteX3" fmla="*/ 0 w 10447283"/>
                <a:gd name="connsiteY3" fmla="*/ 6858000 h 6889531"/>
                <a:gd name="connsiteX4" fmla="*/ 0 w 10447283"/>
                <a:gd name="connsiteY4" fmla="*/ 0 h 6889531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3903580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79021">
                  <a:moveTo>
                    <a:pt x="0" y="0"/>
                  </a:moveTo>
                  <a:lnTo>
                    <a:pt x="10447283" y="0"/>
                  </a:lnTo>
                  <a:lnTo>
                    <a:pt x="3903580" y="6879021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타원 7"/>
          <p:cNvSpPr/>
          <p:nvPr/>
        </p:nvSpPr>
        <p:spPr>
          <a:xfrm>
            <a:off x="4045183" y="1378183"/>
            <a:ext cx="4101632" cy="4101632"/>
          </a:xfrm>
          <a:prstGeom prst="ellipse">
            <a:avLst/>
          </a:prstGeom>
          <a:solidFill>
            <a:srgbClr val="808080"/>
          </a:solidFill>
          <a:ln w="1270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28185" y="2734722"/>
            <a:ext cx="3135629" cy="6942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THANK YOU</a:t>
            </a:r>
            <a:endParaRPr lang="en-US" altLang="ko-KR" sz="40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6860" y="3650842"/>
            <a:ext cx="137267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i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감사합니다</a:t>
            </a:r>
            <a:r>
              <a:rPr lang="en-US" altLang="ko-KR" i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ko-KR" altLang="en-US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981200"/>
            <a:ext cx="12192000" cy="4876800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298700"/>
            <a:ext cx="12192000" cy="4559300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flipV="1">
            <a:off x="0" y="1975944"/>
            <a:ext cx="330200" cy="284655"/>
          </a:xfrm>
          <a:prstGeom prst="triangl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321" y="1075078"/>
            <a:ext cx="1940750" cy="847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0" b="1">
                <a:gradFill>
                  <a:gsLst>
                    <a:gs pos="0">
                      <a:srgbClr val="79a8b2"/>
                    </a:gs>
                    <a:gs pos="100000">
                      <a:srgbClr val="79a8b2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목차</a:t>
            </a:r>
            <a:endParaRPr lang="ko-KR" altLang="en-US" sz="5000" b="1">
              <a:gradFill>
                <a:gsLst>
                  <a:gs pos="0">
                    <a:srgbClr val="79a8b2"/>
                  </a:gs>
                  <a:gs pos="100000">
                    <a:srgbClr val="79a8b2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373" y="3116629"/>
            <a:ext cx="2160270" cy="62479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01</a:t>
            </a:r>
            <a:endParaRPr lang="ko-KR" altLang="en-US" sz="3500" b="1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306" y="3921277"/>
            <a:ext cx="3080509" cy="1917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30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프로젝트 필요성 </a:t>
            </a:r>
            <a:endParaRPr lang="ko-KR" altLang="en-US" sz="30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30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및 목표</a:t>
            </a:r>
            <a:endParaRPr lang="ko-KR" altLang="en-US" sz="30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3631740" y="3116604"/>
            <a:ext cx="2160270" cy="6248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02</a:t>
            </a:r>
            <a:endParaRPr lang="en-US" altLang="ko-KR" sz="3500" b="1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6491187" y="3116581"/>
            <a:ext cx="2160270" cy="6248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03</a:t>
            </a:r>
            <a:endParaRPr lang="en-US" altLang="ko-KR" sz="3500" b="1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9348686" y="3116586"/>
            <a:ext cx="2160270" cy="6248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04</a:t>
            </a:r>
            <a:endParaRPr lang="en-US" altLang="ko-KR" sz="3500" b="1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3249806" y="3971942"/>
            <a:ext cx="3062472" cy="1918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30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수행내용 </a:t>
            </a:r>
            <a:endParaRPr lang="ko-KR" altLang="en-US" sz="30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30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및 일정</a:t>
            </a:r>
            <a:endParaRPr lang="ko-KR" altLang="en-US" sz="30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20" name="TextBox 8"/>
          <p:cNvSpPr txBox="1"/>
          <p:nvPr/>
        </p:nvSpPr>
        <p:spPr>
          <a:xfrm>
            <a:off x="6096000" y="3921278"/>
            <a:ext cx="3091655" cy="1001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30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수행방법</a:t>
            </a:r>
            <a:endParaRPr lang="ko-KR" altLang="en-US" sz="30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8964807" y="3880745"/>
            <a:ext cx="3090033" cy="1918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30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기대효과 및 </a:t>
            </a:r>
            <a:endParaRPr lang="ko-KR" altLang="en-US" sz="30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30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활용방안</a:t>
            </a:r>
            <a:endParaRPr lang="ko-KR" altLang="en-US" sz="30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3"/>
          <p:cNvSpPr/>
          <p:nvPr/>
        </p:nvSpPr>
        <p:spPr>
          <a:xfrm>
            <a:off x="1661673" y="1507658"/>
            <a:ext cx="8868653" cy="1799746"/>
          </a:xfrm>
          <a:prstGeom prst="roundRect">
            <a:avLst>
              <a:gd name="adj" fmla="val 23463"/>
            </a:avLst>
          </a:prstGeom>
          <a:noFill/>
          <a:ln w="254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7" name=""/>
          <p:cNvGrpSpPr/>
          <p:nvPr/>
        </p:nvGrpSpPr>
        <p:grpSpPr>
          <a:xfrm rot="0"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"/>
            <p:cNvGrpSpPr/>
            <p:nvPr/>
          </p:nvGrpSpPr>
          <p:grpSpPr>
            <a:xfrm rot="0"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"/>
              <p:cNvGrpSpPr/>
              <p:nvPr/>
            </p:nvGrpSpPr>
            <p:grpSpPr>
              <a:xfrm rot="0"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247243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프로젝트 필요성 및 목표</a:t>
            </a:r>
            <a:endParaRPr lang="ko-KR" altLang="en-US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186570" y="1909051"/>
            <a:ext cx="9818860" cy="107057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200"/>
              <a:t>제대로 정리된 소프트웨어가 없어 </a:t>
            </a:r>
            <a:endParaRPr lang="ko-KR" altLang="en-US" sz="3200"/>
          </a:p>
          <a:p>
            <a:pPr algn="ctr">
              <a:defRPr/>
            </a:pPr>
            <a:r>
              <a:rPr lang="ko-KR" altLang="en-US" sz="3200"/>
              <a:t>시장에 대한 정보를 얻기 힘들다</a:t>
            </a:r>
            <a:endParaRPr lang="ko-KR" altLang="en-US" sz="3200"/>
          </a:p>
        </p:txBody>
      </p:sp>
      <p:sp>
        <p:nvSpPr>
          <p:cNvPr id="31" name=""/>
          <p:cNvSpPr txBox="1"/>
          <p:nvPr/>
        </p:nvSpPr>
        <p:spPr>
          <a:xfrm>
            <a:off x="1206838" y="4178840"/>
            <a:ext cx="9646596" cy="3626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33" name=""/>
          <p:cNvSpPr/>
          <p:nvPr/>
        </p:nvSpPr>
        <p:spPr>
          <a:xfrm>
            <a:off x="5042170" y="3429000"/>
            <a:ext cx="2107660" cy="81063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9a8b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4" name="사각형: 둥근 모서리 23"/>
          <p:cNvSpPr/>
          <p:nvPr/>
        </p:nvSpPr>
        <p:spPr>
          <a:xfrm>
            <a:off x="1661673" y="4598621"/>
            <a:ext cx="8868653" cy="1921342"/>
          </a:xfrm>
          <a:prstGeom prst="roundRect">
            <a:avLst>
              <a:gd name="adj" fmla="val 23463"/>
            </a:avLst>
          </a:prstGeom>
          <a:noFill/>
          <a:ln w="254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4956040" y="1125855"/>
            <a:ext cx="2279919" cy="70104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 anchor="ctr" anchorCtr="1">
            <a:spAutoFit/>
          </a:bodyPr>
          <a:p>
            <a:pPr>
              <a:defRPr/>
            </a:pPr>
            <a:r>
              <a:rPr lang="ko-KR" altLang="en-US" sz="4000"/>
              <a:t>필요성</a:t>
            </a:r>
            <a:endParaRPr lang="ko-KR" altLang="en-US" sz="4000"/>
          </a:p>
        </p:txBody>
      </p:sp>
      <p:sp>
        <p:nvSpPr>
          <p:cNvPr id="36" name=""/>
          <p:cNvSpPr txBox="1"/>
          <p:nvPr/>
        </p:nvSpPr>
        <p:spPr>
          <a:xfrm>
            <a:off x="4956040" y="4259580"/>
            <a:ext cx="2279919" cy="70104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 anchor="ctr" anchorCtr="1">
            <a:spAutoFit/>
          </a:bodyPr>
          <a:p>
            <a:pPr>
              <a:defRPr/>
            </a:pPr>
            <a:r>
              <a:rPr lang="ko-KR" altLang="en-US" sz="4000"/>
              <a:t>목표</a:t>
            </a:r>
            <a:endParaRPr lang="ko-KR" altLang="en-US" sz="4000"/>
          </a:p>
        </p:txBody>
      </p:sp>
      <p:sp>
        <p:nvSpPr>
          <p:cNvPr id="37" name=""/>
          <p:cNvSpPr txBox="1"/>
          <p:nvPr/>
        </p:nvSpPr>
        <p:spPr>
          <a:xfrm>
            <a:off x="1186570" y="5080673"/>
            <a:ext cx="9818860" cy="107057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200"/>
              <a:t>사람들에게 제대로 된 소프트웨어를 </a:t>
            </a:r>
            <a:endParaRPr lang="ko-KR" altLang="en-US" sz="3200"/>
          </a:p>
          <a:p>
            <a:pPr algn="ctr">
              <a:defRPr/>
            </a:pPr>
            <a:r>
              <a:rPr lang="ko-KR" altLang="en-US" sz="3200"/>
              <a:t>제공함으로써 전통시장의 활성화 도모</a:t>
            </a:r>
            <a:endParaRPr lang="ko-KR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"/>
          <p:cNvGrpSpPr/>
          <p:nvPr/>
        </p:nvGrpSpPr>
        <p:grpSpPr>
          <a:xfrm rot="0"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"/>
            <p:cNvGrpSpPr/>
            <p:nvPr/>
          </p:nvGrpSpPr>
          <p:grpSpPr>
            <a:xfrm rot="0"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"/>
              <p:cNvGrpSpPr/>
              <p:nvPr/>
            </p:nvGrpSpPr>
            <p:grpSpPr>
              <a:xfrm rot="0"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609193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프로젝트 필요성 및 목표</a:t>
            </a:r>
            <a:endParaRPr lang="ko-KR" altLang="en-US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254337" y="1047750"/>
            <a:ext cx="1682074" cy="5468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목표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"/>
          <p:cNvGrpSpPr/>
          <p:nvPr/>
        </p:nvGrpSpPr>
        <p:grpSpPr>
          <a:xfrm rot="0"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2</a:t>
            </a:r>
            <a:endParaRPr lang="ko-KR" altLang="en-US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수행내용 및 일정</a:t>
            </a:r>
            <a:endParaRPr lang="ko-KR" altLang="en-US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32960" y="1141874"/>
            <a:ext cx="259080" cy="265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81135" y="2801223"/>
            <a:ext cx="1964055" cy="2639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graphicFrame>
        <p:nvGraphicFramePr>
          <p:cNvPr id="50" name="표 6"/>
          <p:cNvGraphicFramePr>
            <a:graphicFrameLocks noGrp="1"/>
          </p:cNvGraphicFramePr>
          <p:nvPr/>
        </p:nvGraphicFramePr>
        <p:xfrm>
          <a:off x="1862350" y="1447287"/>
          <a:ext cx="8467301" cy="4994544"/>
        </p:xfrm>
        <a:graphic>
          <a:graphicData uri="http://schemas.openxmlformats.org/drawingml/2006/table">
            <a:tbl>
              <a:tblPr firstRow="1" bandRow="1"/>
              <a:tblGrid>
                <a:gridCol w="2625090"/>
                <a:gridCol w="875464"/>
                <a:gridCol w="260294"/>
                <a:gridCol w="257381"/>
                <a:gridCol w="246460"/>
                <a:gridCol w="246460"/>
                <a:gridCol w="246460"/>
                <a:gridCol w="246460"/>
                <a:gridCol w="246460"/>
                <a:gridCol w="246460"/>
                <a:gridCol w="246460"/>
                <a:gridCol w="246460"/>
                <a:gridCol w="246460"/>
                <a:gridCol w="258441"/>
                <a:gridCol w="234479"/>
                <a:gridCol w="246460"/>
                <a:gridCol w="246460"/>
                <a:gridCol w="246460"/>
                <a:gridCol w="998632"/>
              </a:tblGrid>
              <a:tr h="430926">
                <a:tc rowSpan="2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수행 내용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066"/>
                    </a:solidFill>
                  </a:tcPr>
                </a:tc>
                <a:tc rowSpan="2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팀원명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066"/>
                    </a:solidFill>
                  </a:tcPr>
                </a:tc>
                <a:tc gridSpan="16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추 진 일 정 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(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주간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)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066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비고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066"/>
                    </a:solidFill>
                  </a:tcPr>
                </a:tc>
              </a:tr>
              <a:tr h="36212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3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066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4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066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5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066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6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066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75275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조 구성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주제에 관한 의견 토의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주제 선정</a:t>
                      </a:r>
                      <a:endParaRPr lang="en-US" altLang="ko-KR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전원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chemeClr val="dk1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7531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주제 구체화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제안서 작성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전원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5275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제안서 최종본 작성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전원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7531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기능 구체화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5275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7531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6403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6403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00076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421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600" b="1" kern="0" spc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92124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600" b="1" kern="0" spc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"/>
          <p:cNvGrpSpPr/>
          <p:nvPr/>
        </p:nvGrpSpPr>
        <p:grpSpPr>
          <a:xfrm rot="0"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3</a:t>
            </a:r>
            <a:endParaRPr lang="en-US" altLang="ko-KR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77061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  <a:endParaRPr lang="ko-KR" altLang="en-US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"/>
          <p:cNvGrpSpPr/>
          <p:nvPr/>
        </p:nvGrpSpPr>
        <p:grpSpPr>
          <a:xfrm rot="0"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4</a:t>
            </a:r>
            <a:endParaRPr lang="en-US" altLang="ko-KR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885293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기대효과 및 활용방안</a:t>
            </a:r>
            <a:endParaRPr lang="ko-KR" altLang="en-US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145774" y="3826565"/>
            <a:ext cx="12483548" cy="0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"/>
          <p:cNvGrpSpPr/>
          <p:nvPr/>
        </p:nvGrpSpPr>
        <p:grpSpPr>
          <a:xfrm rot="0"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4</a:t>
            </a:r>
            <a:endParaRPr lang="en-US" altLang="ko-KR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885293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기대효과 및 활용방안</a:t>
            </a:r>
            <a:endParaRPr lang="ko-KR" altLang="en-US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145774" y="3826565"/>
            <a:ext cx="12483548" cy="0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 rot="0">
            <a:off x="2001422" y="3732143"/>
            <a:ext cx="188844" cy="866664"/>
            <a:chOff x="2001422" y="3732143"/>
            <a:chExt cx="188844" cy="866664"/>
          </a:xfrm>
        </p:grpSpPr>
        <p:sp>
          <p:nvSpPr>
            <p:cNvPr id="10" name="타원 9"/>
            <p:cNvSpPr/>
            <p:nvPr/>
          </p:nvSpPr>
          <p:spPr>
            <a:xfrm>
              <a:off x="2001422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0958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 rot="0">
            <a:off x="7323204" y="3732143"/>
            <a:ext cx="188844" cy="866664"/>
            <a:chOff x="7323204" y="3732143"/>
            <a:chExt cx="188844" cy="866664"/>
          </a:xfrm>
        </p:grpSpPr>
        <p:sp>
          <p:nvSpPr>
            <p:cNvPr id="12" name="타원 11"/>
            <p:cNvSpPr/>
            <p:nvPr/>
          </p:nvSpPr>
          <p:spPr>
            <a:xfrm>
              <a:off x="7323204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74171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0">
            <a:off x="4662313" y="3045728"/>
            <a:ext cx="188844" cy="875259"/>
            <a:chOff x="4662313" y="3045728"/>
            <a:chExt cx="188844" cy="875259"/>
          </a:xfrm>
        </p:grpSpPr>
        <p:sp>
          <p:nvSpPr>
            <p:cNvPr id="11" name="타원 10"/>
            <p:cNvSpPr/>
            <p:nvPr/>
          </p:nvSpPr>
          <p:spPr>
            <a:xfrm>
              <a:off x="4662313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47567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0">
            <a:off x="9984095" y="3045728"/>
            <a:ext cx="188844" cy="875259"/>
            <a:chOff x="9984095" y="3045728"/>
            <a:chExt cx="188844" cy="875259"/>
          </a:xfrm>
        </p:grpSpPr>
        <p:sp>
          <p:nvSpPr>
            <p:cNvPr id="13" name="타원 12"/>
            <p:cNvSpPr/>
            <p:nvPr/>
          </p:nvSpPr>
          <p:spPr>
            <a:xfrm>
              <a:off x="9984095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00780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 rot="0">
            <a:off x="1150797" y="4454970"/>
            <a:ext cx="1890093" cy="2028022"/>
            <a:chOff x="1150797" y="4454970"/>
            <a:chExt cx="1890093" cy="2028022"/>
          </a:xfrm>
        </p:grpSpPr>
        <p:sp>
          <p:nvSpPr>
            <p:cNvPr id="24" name="직사각형 23"/>
            <p:cNvSpPr/>
            <p:nvPr/>
          </p:nvSpPr>
          <p:spPr>
            <a:xfrm>
              <a:off x="1150797" y="4454970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50797" y="4742645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65885" y="4830308"/>
            <a:ext cx="1459230" cy="15495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ICCT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ICCT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ICCT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08710" y="4465645"/>
            <a:ext cx="1964055" cy="266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6472097" y="4454970"/>
            <a:ext cx="1890093" cy="2028022"/>
            <a:chOff x="1150797" y="4454970"/>
            <a:chExt cx="1890093" cy="2028022"/>
          </a:xfrm>
        </p:grpSpPr>
        <p:sp>
          <p:nvSpPr>
            <p:cNvPr id="33" name="직사각형 32"/>
            <p:cNvSpPr/>
            <p:nvPr/>
          </p:nvSpPr>
          <p:spPr>
            <a:xfrm>
              <a:off x="1150797" y="4454970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50797" y="4742645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42710" y="4830308"/>
            <a:ext cx="1945004" cy="15495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포토샵은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월요일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포토샵은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월요일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포토샵은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월요일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33185" y="4465645"/>
            <a:ext cx="1964055" cy="266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19870" y="2790546"/>
            <a:ext cx="1890093" cy="287676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819870" y="1054211"/>
            <a:ext cx="1890093" cy="174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794760" y="1141874"/>
            <a:ext cx="1945005" cy="1732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PPT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수요일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PPT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수요일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PPT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수요일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85235" y="2801223"/>
            <a:ext cx="1964055" cy="2639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grpSp>
        <p:nvGrpSpPr>
          <p:cNvPr id="44" name="그룹 43"/>
          <p:cNvGrpSpPr/>
          <p:nvPr/>
        </p:nvGrpSpPr>
        <p:grpSpPr>
          <a:xfrm rot="0">
            <a:off x="9121240" y="1054211"/>
            <a:ext cx="1890093" cy="2024011"/>
            <a:chOff x="3789048" y="776813"/>
            <a:chExt cx="1890093" cy="2024011"/>
          </a:xfrm>
        </p:grpSpPr>
        <p:sp>
          <p:nvSpPr>
            <p:cNvPr id="45" name="직사각형 44"/>
            <p:cNvSpPr/>
            <p:nvPr/>
          </p:nvSpPr>
          <p:spPr>
            <a:xfrm>
              <a:off x="3789048" y="2513148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789048" y="776813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995410" y="1141874"/>
            <a:ext cx="2145030" cy="1732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부산취재는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축제가 있을 때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부산취재는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축제가 있을 때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부산취재는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축제가 있을 때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81135" y="2801223"/>
            <a:ext cx="1964055" cy="2639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93267" y="-60856"/>
            <a:ext cx="530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HEADLINE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평행 사변형 16"/>
          <p:cNvSpPr/>
          <p:nvPr/>
        </p:nvSpPr>
        <p:spPr>
          <a:xfrm>
            <a:off x="1207181" y="5775028"/>
            <a:ext cx="3729519" cy="71345"/>
          </a:xfrm>
          <a:prstGeom prst="parallelogram">
            <a:avLst/>
          </a:prstGeom>
          <a:solidFill>
            <a:srgbClr val="79A8B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/>
          <p:cNvSpPr/>
          <p:nvPr/>
        </p:nvSpPr>
        <p:spPr>
          <a:xfrm>
            <a:off x="7237279" y="5775028"/>
            <a:ext cx="3729519" cy="71345"/>
          </a:xfrm>
          <a:prstGeom prst="parallelogram">
            <a:avLst/>
          </a:prstGeom>
          <a:solidFill>
            <a:srgbClr val="79A8B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23690" y="5061373"/>
            <a:ext cx="4137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강좌는 매주 수요일에 찾아옵니다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템플릿은 무료로 제공하고 있습니다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53788" y="5061373"/>
            <a:ext cx="4137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강좌는 매주 수요일에 찾아옵니다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템플릿은 무료로 제공하고 있습니다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60858" y="1703168"/>
            <a:ext cx="4673600" cy="2785477"/>
            <a:chOff x="775918" y="1494423"/>
            <a:chExt cx="4673600" cy="2785477"/>
          </a:xfrm>
        </p:grpSpPr>
        <p:sp>
          <p:nvSpPr>
            <p:cNvPr id="24" name="사각형: 둥근 모서리 23"/>
            <p:cNvSpPr/>
            <p:nvPr/>
          </p:nvSpPr>
          <p:spPr>
            <a:xfrm>
              <a:off x="775918" y="1663700"/>
              <a:ext cx="4673600" cy="2616200"/>
            </a:xfrm>
            <a:prstGeom prst="roundRect">
              <a:avLst>
                <a:gd name="adj" fmla="val 23463"/>
              </a:avLst>
            </a:prstGeom>
            <a:noFill/>
            <a:ln w="254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80582" y="1494423"/>
              <a:ext cx="3464282" cy="35394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Q: ICCT</a:t>
              </a:r>
              <a:r>
                <a:rPr lang="ko-KR" altLang="en-US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블로그 중 인기있는 분야는</a:t>
              </a:r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?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1295400" y="3771900"/>
              <a:ext cx="3619500" cy="0"/>
            </a:xfrm>
            <a:prstGeom prst="line">
              <a:avLst/>
            </a:prstGeom>
            <a:ln>
              <a:solidFill>
                <a:srgbClr val="AF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742966" y="2257086"/>
              <a:ext cx="347050" cy="1514813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39192" y="2971800"/>
              <a:ext cx="347050" cy="800100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135419" y="2611033"/>
              <a:ext cx="347050" cy="1160867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30996" y="3824357"/>
              <a:ext cx="57099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PPT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26682" y="3824357"/>
              <a:ext cx="75693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포토샵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85042" y="3824357"/>
              <a:ext cx="64780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ICCT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05348" y="1916009"/>
              <a:ext cx="6222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45%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94008" y="2623895"/>
              <a:ext cx="6222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25%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97802" y="2269952"/>
              <a:ext cx="6222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30%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770065" y="1703168"/>
            <a:ext cx="4673600" cy="2785477"/>
            <a:chOff x="6785125" y="1494423"/>
            <a:chExt cx="4673600" cy="2785477"/>
          </a:xfrm>
        </p:grpSpPr>
        <p:sp>
          <p:nvSpPr>
            <p:cNvPr id="37" name="사각형: 둥근 모서리 36"/>
            <p:cNvSpPr/>
            <p:nvPr/>
          </p:nvSpPr>
          <p:spPr>
            <a:xfrm>
              <a:off x="6785125" y="1663700"/>
              <a:ext cx="4673600" cy="2616200"/>
            </a:xfrm>
            <a:prstGeom prst="roundRect">
              <a:avLst>
                <a:gd name="adj" fmla="val 23463"/>
              </a:avLst>
            </a:prstGeom>
            <a:noFill/>
            <a:ln w="254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54164" y="1494423"/>
              <a:ext cx="2135521" cy="35394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Q: </a:t>
              </a:r>
              <a:r>
                <a:rPr lang="ko-KR" altLang="en-US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질문을 입력하세요</a:t>
              </a:r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.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8223548" y="2141516"/>
              <a:ext cx="1745952" cy="1745952"/>
            </a:xfrm>
            <a:prstGeom prst="ellipse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부분 원형 39"/>
            <p:cNvSpPr/>
            <p:nvPr/>
          </p:nvSpPr>
          <p:spPr>
            <a:xfrm rot="7200000">
              <a:off x="8029022" y="1814830"/>
              <a:ext cx="2304752" cy="2304752"/>
            </a:xfrm>
            <a:prstGeom prst="pie">
              <a:avLst>
                <a:gd name="adj1" fmla="val 0"/>
                <a:gd name="adj2" fmla="val 5408499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99496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198</ep:Words>
  <ep:PresentationFormat>와이드스크린</ep:PresentationFormat>
  <ep:Paragraphs>71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2017-02-07T06:30:44.000</dcterms:created>
  <dc:creator>ICCT</dc:creator>
  <cp:lastModifiedBy>유재희</cp:lastModifiedBy>
  <dcterms:modified xsi:type="dcterms:W3CDTF">2019-03-29T08:22:13.753</dcterms:modified>
  <cp:revision>29</cp:revision>
  <dc:title>PowerPoint 프레젠테이션</dc:title>
  <cp:version>1000.0000.01</cp:version>
</cp:coreProperties>
</file>