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73" r:id="rId5"/>
    <p:sldId id="258" r:id="rId6"/>
    <p:sldId id="276" r:id="rId7"/>
    <p:sldId id="277" r:id="rId8"/>
    <p:sldId id="278" r:id="rId9"/>
    <p:sldId id="274" r:id="rId10"/>
    <p:sldId id="279" r:id="rId11"/>
    <p:sldId id="275" r:id="rId12"/>
    <p:sldId id="281" r:id="rId13"/>
    <p:sldId id="285" r:id="rId14"/>
    <p:sldId id="280" r:id="rId15"/>
    <p:sldId id="283" r:id="rId16"/>
    <p:sldId id="28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C7DFBEA-5700-4588-B189-3550B7CBA77A}">
          <p14:sldIdLst>
            <p14:sldId id="256"/>
            <p14:sldId id="260"/>
            <p14:sldId id="257"/>
            <p14:sldId id="273"/>
            <p14:sldId id="258"/>
            <p14:sldId id="276"/>
            <p14:sldId id="277"/>
            <p14:sldId id="278"/>
            <p14:sldId id="274"/>
            <p14:sldId id="279"/>
            <p14:sldId id="275"/>
            <p14:sldId id="281"/>
            <p14:sldId id="285"/>
            <p14:sldId id="280"/>
            <p14:sldId id="283"/>
            <p14:sldId id="284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9120-3970-4239-9EED-D5A54C747FF3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C3AC-707B-435D-A628-04A5C80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9120-3970-4239-9EED-D5A54C747FF3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C3AC-707B-435D-A628-04A5C80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1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9120-3970-4239-9EED-D5A54C747FF3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C3AC-707B-435D-A628-04A5C80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9120-3970-4239-9EED-D5A54C747FF3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C3AC-707B-435D-A628-04A5C80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4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9120-3970-4239-9EED-D5A54C747FF3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C3AC-707B-435D-A628-04A5C80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1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9120-3970-4239-9EED-D5A54C747FF3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C3AC-707B-435D-A628-04A5C80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9120-3970-4239-9EED-D5A54C747FF3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C3AC-707B-435D-A628-04A5C80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1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9120-3970-4239-9EED-D5A54C747FF3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C3AC-707B-435D-A628-04A5C80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9120-3970-4239-9EED-D5A54C747FF3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C3AC-707B-435D-A628-04A5C80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0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9120-3970-4239-9EED-D5A54C747FF3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C3AC-707B-435D-A628-04A5C80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9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9120-3970-4239-9EED-D5A54C747FF3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C3AC-707B-435D-A628-04A5C80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4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F9120-3970-4239-9EED-D5A54C747FF3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C3AC-707B-435D-A628-04A5C80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8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566" y="0"/>
            <a:ext cx="11597640" cy="6400800"/>
          </a:xfrm>
        </p:spPr>
        <p:txBody>
          <a:bodyPr>
            <a:normAutofit/>
          </a:bodyPr>
          <a:lstStyle/>
          <a:p>
            <a:r>
              <a:rPr lang="en-US" dirty="0"/>
              <a:t>				Foundation of Databases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	</a:t>
            </a:r>
            <a:br>
              <a:rPr lang="en-US" dirty="0"/>
            </a:br>
            <a:r>
              <a:rPr lang="en-US" dirty="0"/>
              <a:t>					</a:t>
            </a:r>
            <a:r>
              <a:rPr lang="en-US" sz="2400" dirty="0"/>
              <a:t>The British College										Level 4 / Semester 1-Section F</a:t>
            </a:r>
            <a:br>
              <a:rPr lang="en-US" sz="2400" dirty="0"/>
            </a:br>
            <a:r>
              <a:rPr lang="en-US" sz="2400" dirty="0"/>
              <a:t>					Jan 26,2021</a:t>
            </a:r>
          </a:p>
        </p:txBody>
      </p:sp>
    </p:spTree>
    <p:extLst>
      <p:ext uri="{BB962C8B-B14F-4D97-AF65-F5344CB8AC3E}">
        <p14:creationId xmlns:p14="http://schemas.microsoft.com/office/powerpoint/2010/main" val="34791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DBMS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676" y="2204448"/>
            <a:ext cx="7727517" cy="4351338"/>
          </a:xfrm>
        </p:spPr>
      </p:pic>
    </p:spTree>
    <p:extLst>
      <p:ext uri="{BB962C8B-B14F-4D97-AF65-F5344CB8AC3E}">
        <p14:creationId xmlns:p14="http://schemas.microsoft.com/office/powerpoint/2010/main" val="259429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Advantages: </a:t>
            </a:r>
          </a:p>
          <a:p>
            <a:r>
              <a:rPr lang="en-US" dirty="0"/>
              <a:t>Improved data sharing. </a:t>
            </a:r>
          </a:p>
          <a:p>
            <a:r>
              <a:rPr lang="en-US" dirty="0"/>
              <a:t>Improved data security. </a:t>
            </a:r>
          </a:p>
          <a:p>
            <a:r>
              <a:rPr lang="en-US" dirty="0"/>
              <a:t> Better data integration. </a:t>
            </a:r>
          </a:p>
          <a:p>
            <a:r>
              <a:rPr lang="en-US" dirty="0"/>
              <a:t>Minimized data inconsistency. </a:t>
            </a:r>
          </a:p>
          <a:p>
            <a:r>
              <a:rPr lang="en-US" dirty="0"/>
              <a:t>Improved data access. </a:t>
            </a:r>
          </a:p>
          <a:p>
            <a:r>
              <a:rPr lang="en-US" dirty="0"/>
              <a:t>Improved decision making. </a:t>
            </a:r>
          </a:p>
          <a:p>
            <a:r>
              <a:rPr lang="en-US" dirty="0"/>
              <a:t>Increased end-user productivity.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7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Disadvantage:</a:t>
            </a:r>
          </a:p>
          <a:p>
            <a:pPr marL="0" indent="0">
              <a:buNone/>
            </a:pPr>
            <a:r>
              <a:rPr lang="en-US" dirty="0"/>
              <a:t>- Increased costs </a:t>
            </a:r>
          </a:p>
          <a:p>
            <a:pPr marL="0" indent="0">
              <a:buNone/>
            </a:pPr>
            <a:r>
              <a:rPr lang="en-US" dirty="0"/>
              <a:t>- Management complexity</a:t>
            </a:r>
          </a:p>
          <a:p>
            <a:pPr marL="0" indent="0">
              <a:buNone/>
            </a:pPr>
            <a:r>
              <a:rPr lang="en-US" dirty="0"/>
              <a:t>- More Disk Space </a:t>
            </a:r>
          </a:p>
          <a:p>
            <a:pPr marL="0" indent="0">
              <a:buNone/>
            </a:pPr>
            <a:r>
              <a:rPr lang="en-US" dirty="0"/>
              <a:t>- Security Risk</a:t>
            </a:r>
          </a:p>
          <a:p>
            <a:pPr marL="0" indent="0">
              <a:buNone/>
            </a:pPr>
            <a:r>
              <a:rPr lang="en-US" dirty="0"/>
              <a:t> - Frequent upgrade/replacement cycles</a:t>
            </a:r>
          </a:p>
        </p:txBody>
      </p:sp>
    </p:spTree>
    <p:extLst>
      <p:ext uri="{BB962C8B-B14F-4D97-AF65-F5344CB8AC3E}">
        <p14:creationId xmlns:p14="http://schemas.microsoft.com/office/powerpoint/2010/main" val="2674500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Application: Almost every field </a:t>
            </a:r>
            <a:r>
              <a:rPr lang="en-US" dirty="0" err="1"/>
              <a:t>dbms</a:t>
            </a:r>
            <a:r>
              <a:rPr lang="en-US" dirty="0"/>
              <a:t> has been used</a:t>
            </a:r>
          </a:p>
          <a:p>
            <a:r>
              <a:rPr lang="en-US" dirty="0"/>
              <a:t>Airlines,</a:t>
            </a:r>
          </a:p>
          <a:p>
            <a:r>
              <a:rPr lang="en-US" dirty="0"/>
              <a:t>Railways,</a:t>
            </a:r>
          </a:p>
          <a:p>
            <a:r>
              <a:rPr lang="en-US" dirty="0"/>
              <a:t>Accounting</a:t>
            </a:r>
          </a:p>
          <a:p>
            <a:r>
              <a:rPr lang="en-US" dirty="0"/>
              <a:t>Financing</a:t>
            </a:r>
          </a:p>
          <a:p>
            <a:r>
              <a:rPr lang="en-US" dirty="0"/>
              <a:t>Telecommunications</a:t>
            </a:r>
          </a:p>
          <a:p>
            <a:r>
              <a:rPr lang="en-US" dirty="0"/>
              <a:t>Medical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56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Vs DBMS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 != DBMS </a:t>
            </a:r>
          </a:p>
          <a:p>
            <a:r>
              <a:rPr lang="en-US" dirty="0"/>
              <a:t>A database is a collection of data.</a:t>
            </a:r>
          </a:p>
          <a:p>
            <a:r>
              <a:rPr lang="en-US" dirty="0"/>
              <a:t>database usually consists of data in one or more  files on one or more disks of a computer or it may be distributed across multiple computers.</a:t>
            </a:r>
          </a:p>
          <a:p>
            <a:r>
              <a:rPr lang="en-US" dirty="0"/>
              <a:t>Database is not a software</a:t>
            </a:r>
          </a:p>
          <a:p>
            <a:r>
              <a:rPr lang="en-US" dirty="0"/>
              <a:t>DBMS on the other hand is a software. </a:t>
            </a:r>
          </a:p>
          <a:p>
            <a:r>
              <a:rPr lang="en-US" dirty="0"/>
              <a:t>DBMS  is used to manage databases.  </a:t>
            </a:r>
          </a:p>
          <a:p>
            <a:r>
              <a:rPr lang="en-US" dirty="0"/>
              <a:t>DBMS  usually consists of one or more programs (executables and libraries) written in programming languages such as C, C++ and Java.</a:t>
            </a:r>
          </a:p>
        </p:txBody>
      </p:sp>
    </p:spTree>
    <p:extLst>
      <p:ext uri="{BB962C8B-B14F-4D97-AF65-F5344CB8AC3E}">
        <p14:creationId xmlns:p14="http://schemas.microsoft.com/office/powerpoint/2010/main" val="268004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+ DBMS = Database System</a:t>
            </a:r>
          </a:p>
          <a:p>
            <a:r>
              <a:rPr lang="en-US" dirty="0"/>
              <a:t>Components</a:t>
            </a:r>
          </a:p>
          <a:p>
            <a:pPr marL="0" indent="0">
              <a:buNone/>
            </a:pPr>
            <a:r>
              <a:rPr lang="en-US" dirty="0"/>
              <a:t>- Data</a:t>
            </a:r>
          </a:p>
          <a:p>
            <a:pPr marL="0" indent="0">
              <a:buNone/>
            </a:pPr>
            <a:r>
              <a:rPr lang="en-US" dirty="0"/>
              <a:t>- Hardware</a:t>
            </a:r>
          </a:p>
          <a:p>
            <a:pPr marL="0" indent="0">
              <a:buNone/>
            </a:pPr>
            <a:r>
              <a:rPr lang="en-US" dirty="0"/>
              <a:t>- Software</a:t>
            </a:r>
          </a:p>
          <a:p>
            <a:pPr marL="0" indent="0">
              <a:buNone/>
            </a:pPr>
            <a:r>
              <a:rPr lang="en-US" dirty="0"/>
              <a:t>- User</a:t>
            </a:r>
          </a:p>
        </p:txBody>
      </p:sp>
    </p:spTree>
    <p:extLst>
      <p:ext uri="{BB962C8B-B14F-4D97-AF65-F5344CB8AC3E}">
        <p14:creationId xmlns:p14="http://schemas.microsoft.com/office/powerpoint/2010/main" val="2747470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 database system differs from a file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Unstructured and Structured</a:t>
            </a:r>
          </a:p>
          <a:p>
            <a:r>
              <a:rPr lang="en-US" dirty="0"/>
              <a:t>know the file location vs any where remote location</a:t>
            </a:r>
          </a:p>
          <a:p>
            <a:r>
              <a:rPr lang="en-US" dirty="0"/>
              <a:t>Accessibility</a:t>
            </a:r>
          </a:p>
          <a:p>
            <a:r>
              <a:rPr lang="en-US" dirty="0"/>
              <a:t>Redundancy</a:t>
            </a:r>
          </a:p>
          <a:p>
            <a:r>
              <a:rPr lang="en-US" dirty="0"/>
              <a:t>Inconsistency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 Security</a:t>
            </a:r>
          </a:p>
          <a:p>
            <a:r>
              <a:rPr lang="en-US" dirty="0"/>
              <a:t>backup, recovery techniques  in DBMS</a:t>
            </a:r>
          </a:p>
        </p:txBody>
      </p:sp>
    </p:spTree>
    <p:extLst>
      <p:ext uri="{BB962C8B-B14F-4D97-AF65-F5344CB8AC3E}">
        <p14:creationId xmlns:p14="http://schemas.microsoft.com/office/powerpoint/2010/main" val="163256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18155"/>
          </a:xfrm>
        </p:spPr>
        <p:txBody>
          <a:bodyPr/>
          <a:lstStyle/>
          <a:p>
            <a:r>
              <a:rPr lang="en-US" dirty="0"/>
              <a:t> 				Thank  You</a:t>
            </a:r>
          </a:p>
        </p:txBody>
      </p:sp>
    </p:spTree>
    <p:extLst>
      <p:ext uri="{BB962C8B-B14F-4D97-AF65-F5344CB8AC3E}">
        <p14:creationId xmlns:p14="http://schemas.microsoft.com/office/powerpoint/2010/main" val="271673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5"/>
            <a:ext cx="10515600" cy="474004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differences between data and information</a:t>
            </a:r>
          </a:p>
          <a:p>
            <a:r>
              <a:rPr lang="en-US" dirty="0"/>
              <a:t>What is a database</a:t>
            </a:r>
          </a:p>
          <a:p>
            <a:r>
              <a:rPr lang="en-US" dirty="0"/>
              <a:t>What the various types of databases are</a:t>
            </a:r>
          </a:p>
          <a:p>
            <a:r>
              <a:rPr lang="en-US" dirty="0"/>
              <a:t>Database Management System (DBMS) </a:t>
            </a:r>
          </a:p>
          <a:p>
            <a:r>
              <a:rPr lang="en-US" dirty="0"/>
              <a:t> Database Vs DBMS </a:t>
            </a:r>
          </a:p>
          <a:p>
            <a:r>
              <a:rPr lang="en-US" dirty="0"/>
              <a:t>What the database system’s main components are </a:t>
            </a:r>
          </a:p>
          <a:p>
            <a:r>
              <a:rPr lang="en-US" dirty="0"/>
              <a:t> How a database system differs from a file system</a:t>
            </a:r>
          </a:p>
        </p:txBody>
      </p:sp>
    </p:spTree>
    <p:extLst>
      <p:ext uri="{BB962C8B-B14F-4D97-AF65-F5344CB8AC3E}">
        <p14:creationId xmlns:p14="http://schemas.microsoft.com/office/powerpoint/2010/main" val="251754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dirty="0"/>
              <a:t>Data Vs.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</a:t>
            </a:r>
            <a:r>
              <a:rPr lang="en-US" dirty="0"/>
              <a:t>: </a:t>
            </a:r>
          </a:p>
          <a:p>
            <a:pPr>
              <a:buFontTx/>
              <a:buChar char="-"/>
            </a:pPr>
            <a:r>
              <a:rPr lang="en-US" dirty="0"/>
              <a:t>Raw fact</a:t>
            </a:r>
          </a:p>
          <a:p>
            <a:pPr>
              <a:buFontTx/>
              <a:buChar char="-"/>
            </a:pPr>
            <a:r>
              <a:rPr lang="en-US" dirty="0"/>
              <a:t>Some raw materials or facts that can be recorded</a:t>
            </a:r>
          </a:p>
          <a:p>
            <a:pPr>
              <a:buFontTx/>
              <a:buChar char="-"/>
            </a:pPr>
            <a:r>
              <a:rPr lang="en-US" dirty="0"/>
              <a:t>Recorded in the form of text,numbers,videos, speech, images etc.</a:t>
            </a:r>
          </a:p>
          <a:p>
            <a:pPr>
              <a:buFontTx/>
              <a:buChar char="-"/>
            </a:pPr>
            <a:r>
              <a:rPr lang="en-US" dirty="0"/>
              <a:t>building blocks or  foundation of information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6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Vs.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Information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/>
              <a:t>Processed or meaningful data</a:t>
            </a:r>
          </a:p>
          <a:p>
            <a:pPr>
              <a:buFontTx/>
              <a:buChar char="-"/>
            </a:pPr>
            <a:r>
              <a:rPr lang="en-US" dirty="0"/>
              <a:t>Information produced by processing data </a:t>
            </a:r>
          </a:p>
          <a:p>
            <a:pPr>
              <a:buFontTx/>
              <a:buChar char="-"/>
            </a:pPr>
            <a:r>
              <a:rPr lang="en-US" dirty="0"/>
              <a:t>result of processing raw data into more useful form to reveal meaning </a:t>
            </a:r>
          </a:p>
          <a:p>
            <a:pPr marL="0" indent="0">
              <a:buNone/>
            </a:pPr>
            <a:r>
              <a:rPr lang="en-US" dirty="0"/>
              <a:t>- Accurate, relevant, and timely information is key to good decision making. </a:t>
            </a:r>
          </a:p>
        </p:txBody>
      </p:sp>
    </p:spTree>
    <p:extLst>
      <p:ext uri="{BB962C8B-B14F-4D97-AF65-F5344CB8AC3E}">
        <p14:creationId xmlns:p14="http://schemas.microsoft.com/office/powerpoint/2010/main" val="199076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Database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/>
              <a:t>Collection of data</a:t>
            </a:r>
          </a:p>
          <a:p>
            <a:pPr>
              <a:buFontTx/>
              <a:buChar char="-"/>
            </a:pPr>
            <a:r>
              <a:rPr lang="en-US" dirty="0"/>
              <a:t>Collection of related data  that represent some real world entities (object).</a:t>
            </a:r>
          </a:p>
          <a:p>
            <a:pPr>
              <a:buFontTx/>
              <a:buChar char="-"/>
            </a:pPr>
            <a:r>
              <a:rPr lang="en-US" dirty="0"/>
              <a:t>A database is an organized  collection of related files and records designed to meet the needs of an organization.</a:t>
            </a:r>
          </a:p>
          <a:p>
            <a:pPr>
              <a:buFontTx/>
              <a:buChar char="-"/>
            </a:pPr>
            <a:r>
              <a:rPr lang="en-US" dirty="0"/>
              <a:t>Attendance Register (at office reception)</a:t>
            </a:r>
          </a:p>
          <a:p>
            <a:pPr>
              <a:buFontTx/>
              <a:buChar char="-"/>
            </a:pPr>
            <a:r>
              <a:rPr lang="en-US" dirty="0"/>
              <a:t>Bank Accounts  (in a bank)</a:t>
            </a:r>
          </a:p>
          <a:p>
            <a:pPr>
              <a:buFontTx/>
              <a:buChar char="-"/>
            </a:pPr>
            <a:r>
              <a:rPr lang="en-US" dirty="0"/>
              <a:t>Contact List (in your mobile phone)</a:t>
            </a:r>
          </a:p>
        </p:txBody>
      </p:sp>
    </p:spTree>
    <p:extLst>
      <p:ext uri="{BB962C8B-B14F-4D97-AF65-F5344CB8AC3E}">
        <p14:creationId xmlns:p14="http://schemas.microsoft.com/office/powerpoint/2010/main" val="195116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Can be classified according to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– Number of users </a:t>
            </a:r>
          </a:p>
          <a:p>
            <a:pPr marL="0" indent="0">
              <a:buNone/>
            </a:pPr>
            <a:r>
              <a:rPr lang="en-US" dirty="0"/>
              <a:t>– Database location(s) </a:t>
            </a:r>
          </a:p>
          <a:p>
            <a:r>
              <a:rPr lang="en-US" b="1" dirty="0"/>
              <a:t>Single User </a:t>
            </a:r>
          </a:p>
          <a:p>
            <a:pPr marL="0" indent="0">
              <a:buNone/>
            </a:pPr>
            <a:r>
              <a:rPr lang="en-US" dirty="0"/>
              <a:t>- Supports only one user at a time</a:t>
            </a:r>
          </a:p>
          <a:p>
            <a:pPr>
              <a:buFontTx/>
              <a:buChar char="-"/>
            </a:pPr>
            <a:r>
              <a:rPr lang="en-US" dirty="0"/>
              <a:t>Single-user database running on a personal computer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b="1" dirty="0"/>
              <a:t>Multi User </a:t>
            </a:r>
          </a:p>
          <a:p>
            <a:pPr>
              <a:buFontTx/>
              <a:buChar char="-"/>
            </a:pPr>
            <a:r>
              <a:rPr lang="en-US" dirty="0"/>
              <a:t>Supports multiple users at the same time</a:t>
            </a:r>
          </a:p>
          <a:p>
            <a:pPr>
              <a:buFontTx/>
              <a:buChar char="-"/>
            </a:pPr>
            <a:r>
              <a:rPr lang="en-US" dirty="0"/>
              <a:t>Workgroup database supports a small number – Enterprise database supports a large number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23" y="897037"/>
            <a:ext cx="3553321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7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Centralized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/>
              <a:t>Supports data located at a single site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93" y="3101527"/>
            <a:ext cx="5163271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6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Distributed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/>
              <a:t>Supports data distributed across several sites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105" y="2857792"/>
            <a:ext cx="4963218" cy="316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6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 (DBMS)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DBMS:</a:t>
            </a:r>
          </a:p>
          <a:p>
            <a:r>
              <a:rPr lang="en-US" dirty="0"/>
              <a:t>Short name for database management system is DBMS</a:t>
            </a:r>
          </a:p>
          <a:p>
            <a:pPr>
              <a:buFontTx/>
              <a:buChar char="-"/>
            </a:pPr>
            <a:r>
              <a:rPr lang="en-US" dirty="0"/>
              <a:t>Software tool to manage data</a:t>
            </a:r>
          </a:p>
          <a:p>
            <a:pPr>
              <a:buFontTx/>
              <a:buChar char="-"/>
            </a:pPr>
            <a:r>
              <a:rPr lang="en-US" dirty="0"/>
              <a:t>A database management system is a software used to create, query, manipulate and control databases. </a:t>
            </a:r>
          </a:p>
          <a:p>
            <a:pPr>
              <a:buFontTx/>
              <a:buChar char="-"/>
            </a:pPr>
            <a:r>
              <a:rPr lang="en-US" b="1" dirty="0"/>
              <a:t>Creation</a:t>
            </a:r>
            <a:r>
              <a:rPr lang="en-US" dirty="0"/>
              <a:t>: specification of a name for the database and other parameters</a:t>
            </a:r>
          </a:p>
          <a:p>
            <a:pPr>
              <a:buFontTx/>
              <a:buChar char="-"/>
            </a:pPr>
            <a:r>
              <a:rPr lang="en-US" b="1" dirty="0"/>
              <a:t>Querying</a:t>
            </a:r>
            <a:r>
              <a:rPr lang="en-US" dirty="0"/>
              <a:t>: retrieving required data from the database. </a:t>
            </a:r>
          </a:p>
          <a:p>
            <a:pPr>
              <a:buFontTx/>
              <a:buChar char="-"/>
            </a:pPr>
            <a:r>
              <a:rPr lang="en-US" b="1" dirty="0"/>
              <a:t>Manipulation</a:t>
            </a:r>
            <a:r>
              <a:rPr lang="en-US" dirty="0"/>
              <a:t>:- adding new data to the database  modifying existing data in the database or  deleting existing data from the database 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b="1" dirty="0"/>
              <a:t>Control</a:t>
            </a:r>
            <a:r>
              <a:rPr lang="en-US" dirty="0"/>
              <a:t>: limiting access to data only to authorized users</a:t>
            </a:r>
          </a:p>
          <a:p>
            <a:r>
              <a:rPr lang="en-US" dirty="0"/>
              <a:t>DBMS is the intermediary between the user and the database  </a:t>
            </a:r>
          </a:p>
        </p:txBody>
      </p:sp>
    </p:spTree>
    <p:extLst>
      <p:ext uri="{BB962C8B-B14F-4D97-AF65-F5344CB8AC3E}">
        <p14:creationId xmlns:p14="http://schemas.microsoft.com/office/powerpoint/2010/main" val="397468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</TotalTime>
  <Words>644</Words>
  <Application>Microsoft Macintosh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    Foundation of Databases             The British College          Level 4 / Semester 1-Section F      Jan 26,2021</vt:lpstr>
      <vt:lpstr>Overview</vt:lpstr>
      <vt:lpstr>Data Vs. Information</vt:lpstr>
      <vt:lpstr>Data Vs. Information</vt:lpstr>
      <vt:lpstr>Database</vt:lpstr>
      <vt:lpstr>Types of Database </vt:lpstr>
      <vt:lpstr>Types of Database</vt:lpstr>
      <vt:lpstr>Types of Database</vt:lpstr>
      <vt:lpstr>Database Management System (DBMS)</vt:lpstr>
      <vt:lpstr>    DBMS</vt:lpstr>
      <vt:lpstr>DBMS</vt:lpstr>
      <vt:lpstr>DBMS</vt:lpstr>
      <vt:lpstr>Application</vt:lpstr>
      <vt:lpstr>Database Vs DBMS </vt:lpstr>
      <vt:lpstr>Database System</vt:lpstr>
      <vt:lpstr>How a database system differs from a file system </vt:lpstr>
      <vt:lpstr>     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Encryption and Decryption Techniques</dc:title>
  <dc:creator>Surendra Osti</dc:creator>
  <cp:lastModifiedBy>Microsoft Office User</cp:lastModifiedBy>
  <cp:revision>91</cp:revision>
  <dcterms:created xsi:type="dcterms:W3CDTF">2020-07-28T05:46:12Z</dcterms:created>
  <dcterms:modified xsi:type="dcterms:W3CDTF">2021-02-03T04:26:07Z</dcterms:modified>
</cp:coreProperties>
</file>