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36" y="103031"/>
            <a:ext cx="8596668" cy="59383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Department of Computer Science Gujarat University 5 Year Integrated M.Sc.(Computer Science) Semester - III 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6600" b="1" dirty="0" smtClean="0"/>
              <a:t>Hunger games</a:t>
            </a:r>
            <a:endParaRPr lang="en-IN" sz="6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77334" y="4404575"/>
            <a:ext cx="4184035" cy="1636785"/>
          </a:xfrm>
        </p:spPr>
        <p:txBody>
          <a:bodyPr>
            <a:noAutofit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err="1" smtClean="0"/>
              <a:t>Ruchita</a:t>
            </a:r>
            <a:r>
              <a:rPr lang="en-US" dirty="0" smtClean="0"/>
              <a:t> </a:t>
            </a:r>
            <a:r>
              <a:rPr lang="en-US" dirty="0" err="1" smtClean="0"/>
              <a:t>Mahale</a:t>
            </a:r>
            <a:r>
              <a:rPr lang="en-US" dirty="0" smtClean="0"/>
              <a:t> (73)</a:t>
            </a:r>
          </a:p>
          <a:p>
            <a:r>
              <a:rPr lang="en-US" dirty="0" err="1" smtClean="0"/>
              <a:t>Keyuri</a:t>
            </a:r>
            <a:r>
              <a:rPr lang="en-US" dirty="0" smtClean="0"/>
              <a:t> </a:t>
            </a:r>
            <a:r>
              <a:rPr lang="en-US" dirty="0" err="1" smtClean="0"/>
              <a:t>Makwana</a:t>
            </a:r>
            <a:r>
              <a:rPr lang="en-US" dirty="0" smtClean="0"/>
              <a:t>(75)</a:t>
            </a:r>
          </a:p>
          <a:p>
            <a:r>
              <a:rPr lang="en-US" dirty="0" smtClean="0"/>
              <a:t>Netra Patel(89)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5089970" y="4507605"/>
            <a:ext cx="4184034" cy="1533757"/>
          </a:xfrm>
        </p:spPr>
        <p:txBody>
          <a:bodyPr>
            <a:noAutofit/>
          </a:bodyPr>
          <a:lstStyle/>
          <a:p>
            <a:r>
              <a:rPr lang="en-IN" dirty="0"/>
              <a:t>Under the Guidance of </a:t>
            </a:r>
            <a:r>
              <a:rPr lang="en-IN" dirty="0" smtClean="0"/>
              <a:t>: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Bhumika</a:t>
            </a:r>
            <a:r>
              <a:rPr lang="en-US" dirty="0" smtClean="0"/>
              <a:t>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24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12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40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Department of Computer Science Gujarat University 5 Year Integrated M.Sc.(Computer Science) Semester - III    Hunger games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Hunger games</dc:title>
  <dc:creator>Netra</dc:creator>
  <cp:lastModifiedBy>Netra</cp:lastModifiedBy>
  <cp:revision>3</cp:revision>
  <dcterms:created xsi:type="dcterms:W3CDTF">2023-09-08T16:01:59Z</dcterms:created>
  <dcterms:modified xsi:type="dcterms:W3CDTF">2023-09-08T16:11:32Z</dcterms:modified>
</cp:coreProperties>
</file>