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87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transhparashar@gmail.com" userId="cfaeb244f5b28700" providerId="LiveId" clId="{C4109FCB-7FAD-45DA-A878-DE6BA771A106}"/>
    <pc:docChg chg="undo custSel addSld delSld modSld">
      <pc:chgData name="netranshparashar@gmail.com" userId="cfaeb244f5b28700" providerId="LiveId" clId="{C4109FCB-7FAD-45DA-A878-DE6BA771A106}" dt="2022-02-23T09:00:17.374" v="1732" actId="1076"/>
      <pc:docMkLst>
        <pc:docMk/>
      </pc:docMkLst>
      <pc:sldChg chg="addSp delSp modSp new mod modTransition setBg">
        <pc:chgData name="netranshparashar@gmail.com" userId="cfaeb244f5b28700" providerId="LiveId" clId="{C4109FCB-7FAD-45DA-A878-DE6BA771A106}" dt="2022-02-23T09:00:17.374" v="1732" actId="1076"/>
        <pc:sldMkLst>
          <pc:docMk/>
          <pc:sldMk cId="4148375731" sldId="256"/>
        </pc:sldMkLst>
        <pc:spChg chg="del">
          <ac:chgData name="netranshparashar@gmail.com" userId="cfaeb244f5b28700" providerId="LiveId" clId="{C4109FCB-7FAD-45DA-A878-DE6BA771A106}" dt="2022-02-21T13:11:29.063" v="43" actId="21"/>
          <ac:spMkLst>
            <pc:docMk/>
            <pc:sldMk cId="4148375731" sldId="256"/>
            <ac:spMk id="2" creationId="{6480F287-04BD-4787-90D6-B3F3DBD78E88}"/>
          </ac:spMkLst>
        </pc:spChg>
        <pc:spChg chg="add mod">
          <ac:chgData name="netranshparashar@gmail.com" userId="cfaeb244f5b28700" providerId="LiveId" clId="{C4109FCB-7FAD-45DA-A878-DE6BA771A106}" dt="2022-02-22T16:48:24.626" v="1325" actId="1076"/>
          <ac:spMkLst>
            <pc:docMk/>
            <pc:sldMk cId="4148375731" sldId="256"/>
            <ac:spMk id="2" creationId="{B358023A-B48D-4913-BB16-C9F73F3726CC}"/>
          </ac:spMkLst>
        </pc:spChg>
        <pc:spChg chg="del">
          <ac:chgData name="netranshparashar@gmail.com" userId="cfaeb244f5b28700" providerId="LiveId" clId="{C4109FCB-7FAD-45DA-A878-DE6BA771A106}" dt="2022-02-21T13:11:41.214" v="44" actId="21"/>
          <ac:spMkLst>
            <pc:docMk/>
            <pc:sldMk cId="4148375731" sldId="256"/>
            <ac:spMk id="3" creationId="{70058BBA-E813-472B-8B9B-169244846458}"/>
          </ac:spMkLst>
        </pc:spChg>
        <pc:spChg chg="add mod">
          <ac:chgData name="netranshparashar@gmail.com" userId="cfaeb244f5b28700" providerId="LiveId" clId="{C4109FCB-7FAD-45DA-A878-DE6BA771A106}" dt="2022-02-22T16:47:51.928" v="1312" actId="1076"/>
          <ac:spMkLst>
            <pc:docMk/>
            <pc:sldMk cId="4148375731" sldId="256"/>
            <ac:spMk id="4" creationId="{800F4DB2-7F8E-4906-AF05-647C4F5458CF}"/>
          </ac:spMkLst>
        </pc:spChg>
        <pc:spChg chg="add mod">
          <ac:chgData name="netranshparashar@gmail.com" userId="cfaeb244f5b28700" providerId="LiveId" clId="{C4109FCB-7FAD-45DA-A878-DE6BA771A106}" dt="2022-02-22T16:48:11.486" v="1324" actId="20577"/>
          <ac:spMkLst>
            <pc:docMk/>
            <pc:sldMk cId="4148375731" sldId="256"/>
            <ac:spMk id="5" creationId="{218E9DFB-3C99-4DA4-97CF-77C10B7379FA}"/>
          </ac:spMkLst>
        </pc:spChg>
        <pc:picChg chg="del">
          <ac:chgData name="netranshparashar@gmail.com" userId="cfaeb244f5b28700" providerId="LiveId" clId="{C4109FCB-7FAD-45DA-A878-DE6BA771A106}" dt="2022-02-23T08:59:18.831" v="1725" actId="21"/>
          <ac:picMkLst>
            <pc:docMk/>
            <pc:sldMk cId="4148375731" sldId="256"/>
            <ac:picMk id="7" creationId="{5EA3D5EE-C09C-41F6-821E-8C02C798E450}"/>
          </ac:picMkLst>
        </pc:picChg>
        <pc:picChg chg="add mod">
          <ac:chgData name="netranshparashar@gmail.com" userId="cfaeb244f5b28700" providerId="LiveId" clId="{C4109FCB-7FAD-45DA-A878-DE6BA771A106}" dt="2022-02-23T09:00:17.374" v="1732" actId="1076"/>
          <ac:picMkLst>
            <pc:docMk/>
            <pc:sldMk cId="4148375731" sldId="256"/>
            <ac:picMk id="8" creationId="{C1DA544E-473E-413A-81BA-78597D72E31D}"/>
          </ac:picMkLst>
        </pc:picChg>
      </pc:sldChg>
      <pc:sldChg chg="addSp delSp modSp new mod modTransition setBg">
        <pc:chgData name="netranshparashar@gmail.com" userId="cfaeb244f5b28700" providerId="LiveId" clId="{C4109FCB-7FAD-45DA-A878-DE6BA771A106}" dt="2022-02-23T06:04:01.698" v="1690"/>
        <pc:sldMkLst>
          <pc:docMk/>
          <pc:sldMk cId="4215362647" sldId="257"/>
        </pc:sldMkLst>
        <pc:spChg chg="del">
          <ac:chgData name="netranshparashar@gmail.com" userId="cfaeb244f5b28700" providerId="LiveId" clId="{C4109FCB-7FAD-45DA-A878-DE6BA771A106}" dt="2022-02-22T09:49:55.197" v="203" actId="21"/>
          <ac:spMkLst>
            <pc:docMk/>
            <pc:sldMk cId="4215362647" sldId="257"/>
            <ac:spMk id="2" creationId="{62A6D4CF-A7C8-44EF-A81D-CC88E3A79139}"/>
          </ac:spMkLst>
        </pc:spChg>
        <pc:spChg chg="del">
          <ac:chgData name="netranshparashar@gmail.com" userId="cfaeb244f5b28700" providerId="LiveId" clId="{C4109FCB-7FAD-45DA-A878-DE6BA771A106}" dt="2022-02-22T09:49:58.551" v="204" actId="21"/>
          <ac:spMkLst>
            <pc:docMk/>
            <pc:sldMk cId="4215362647" sldId="257"/>
            <ac:spMk id="3" creationId="{67A78C4C-3BD8-4EBA-87A0-C1CFD22CB421}"/>
          </ac:spMkLst>
        </pc:spChg>
        <pc:spChg chg="add del mod">
          <ac:chgData name="netranshparashar@gmail.com" userId="cfaeb244f5b28700" providerId="LiveId" clId="{C4109FCB-7FAD-45DA-A878-DE6BA771A106}" dt="2022-02-22T09:56:13.731" v="257" actId="21"/>
          <ac:spMkLst>
            <pc:docMk/>
            <pc:sldMk cId="4215362647" sldId="257"/>
            <ac:spMk id="4" creationId="{DD17450C-FCF3-45B9-9BE4-5899BA87252E}"/>
          </ac:spMkLst>
        </pc:spChg>
        <pc:spChg chg="add mod">
          <ac:chgData name="netranshparashar@gmail.com" userId="cfaeb244f5b28700" providerId="LiveId" clId="{C4109FCB-7FAD-45DA-A878-DE6BA771A106}" dt="2022-02-22T09:53:45.117" v="242" actId="12"/>
          <ac:spMkLst>
            <pc:docMk/>
            <pc:sldMk cId="4215362647" sldId="257"/>
            <ac:spMk id="5" creationId="{A9C32395-E2E3-475F-8D91-38B65F9CF862}"/>
          </ac:spMkLst>
        </pc:spChg>
        <pc:spChg chg="add mod">
          <ac:chgData name="netranshparashar@gmail.com" userId="cfaeb244f5b28700" providerId="LiveId" clId="{C4109FCB-7FAD-45DA-A878-DE6BA771A106}" dt="2022-02-22T09:57:04.820" v="261" actId="207"/>
          <ac:spMkLst>
            <pc:docMk/>
            <pc:sldMk cId="4215362647" sldId="257"/>
            <ac:spMk id="6" creationId="{A0B0D39F-A845-4F0C-B0A6-1E204DC9FB61}"/>
          </ac:spMkLst>
        </pc:spChg>
      </pc:sldChg>
      <pc:sldChg chg="addSp delSp modSp new mod modTransition setBg">
        <pc:chgData name="netranshparashar@gmail.com" userId="cfaeb244f5b28700" providerId="LiveId" clId="{C4109FCB-7FAD-45DA-A878-DE6BA771A106}" dt="2022-02-23T06:04:05.036" v="1691"/>
        <pc:sldMkLst>
          <pc:docMk/>
          <pc:sldMk cId="2230085749" sldId="258"/>
        </pc:sldMkLst>
        <pc:spChg chg="del mod">
          <ac:chgData name="netranshparashar@gmail.com" userId="cfaeb244f5b28700" providerId="LiveId" clId="{C4109FCB-7FAD-45DA-A878-DE6BA771A106}" dt="2022-02-22T10:03:51.438" v="269" actId="21"/>
          <ac:spMkLst>
            <pc:docMk/>
            <pc:sldMk cId="2230085749" sldId="258"/>
            <ac:spMk id="2" creationId="{8B53FA37-F2C1-4E53-9AB3-2DD19844137E}"/>
          </ac:spMkLst>
        </pc:spChg>
        <pc:spChg chg="del mod">
          <ac:chgData name="netranshparashar@gmail.com" userId="cfaeb244f5b28700" providerId="LiveId" clId="{C4109FCB-7FAD-45DA-A878-DE6BA771A106}" dt="2022-02-22T10:03:44.096" v="267" actId="21"/>
          <ac:spMkLst>
            <pc:docMk/>
            <pc:sldMk cId="2230085749" sldId="258"/>
            <ac:spMk id="3" creationId="{E25BF01A-CE95-4954-965E-628DFFD4E9D0}"/>
          </ac:spMkLst>
        </pc:spChg>
        <pc:spChg chg="add del mod">
          <ac:chgData name="netranshparashar@gmail.com" userId="cfaeb244f5b28700" providerId="LiveId" clId="{C4109FCB-7FAD-45DA-A878-DE6BA771A106}" dt="2022-02-22T10:03:36.871" v="265"/>
          <ac:spMkLst>
            <pc:docMk/>
            <pc:sldMk cId="2230085749" sldId="258"/>
            <ac:spMk id="4" creationId="{5C0C3CDC-BDE0-4304-B660-DF3C34308A18}"/>
          </ac:spMkLst>
        </pc:spChg>
        <pc:spChg chg="add del mod">
          <ac:chgData name="netranshparashar@gmail.com" userId="cfaeb244f5b28700" providerId="LiveId" clId="{C4109FCB-7FAD-45DA-A878-DE6BA771A106}" dt="2022-02-22T10:04:07.207" v="274"/>
          <ac:spMkLst>
            <pc:docMk/>
            <pc:sldMk cId="2230085749" sldId="258"/>
            <ac:spMk id="5" creationId="{52EE683A-7E85-4F0F-9D92-92DFCBB60A88}"/>
          </ac:spMkLst>
        </pc:spChg>
        <pc:spChg chg="add del mod">
          <ac:chgData name="netranshparashar@gmail.com" userId="cfaeb244f5b28700" providerId="LiveId" clId="{C4109FCB-7FAD-45DA-A878-DE6BA771A106}" dt="2022-02-22T10:04:35.314" v="278" actId="21"/>
          <ac:spMkLst>
            <pc:docMk/>
            <pc:sldMk cId="2230085749" sldId="258"/>
            <ac:spMk id="6" creationId="{8DC903D4-4273-49DD-B3CD-E5FE551BABD4}"/>
          </ac:spMkLst>
        </pc:spChg>
        <pc:spChg chg="add del mod">
          <ac:chgData name="netranshparashar@gmail.com" userId="cfaeb244f5b28700" providerId="LiveId" clId="{C4109FCB-7FAD-45DA-A878-DE6BA771A106}" dt="2022-02-22T10:04:07.207" v="272" actId="21"/>
          <ac:spMkLst>
            <pc:docMk/>
            <pc:sldMk cId="2230085749" sldId="258"/>
            <ac:spMk id="7" creationId="{1EFAA750-43D2-4DB6-BCC7-054BBF631C68}"/>
          </ac:spMkLst>
        </pc:spChg>
        <pc:spChg chg="add del mod">
          <ac:chgData name="netranshparashar@gmail.com" userId="cfaeb244f5b28700" providerId="LiveId" clId="{C4109FCB-7FAD-45DA-A878-DE6BA771A106}" dt="2022-02-22T10:04:35.314" v="278" actId="21"/>
          <ac:spMkLst>
            <pc:docMk/>
            <pc:sldMk cId="2230085749" sldId="258"/>
            <ac:spMk id="8" creationId="{6308E4E6-066B-4938-B15C-9F4DCD6A7712}"/>
          </ac:spMkLst>
        </pc:spChg>
        <pc:spChg chg="add del mod">
          <ac:chgData name="netranshparashar@gmail.com" userId="cfaeb244f5b28700" providerId="LiveId" clId="{C4109FCB-7FAD-45DA-A878-DE6BA771A106}" dt="2022-02-22T10:38:17.727" v="888" actId="21"/>
          <ac:spMkLst>
            <pc:docMk/>
            <pc:sldMk cId="2230085749" sldId="258"/>
            <ac:spMk id="9" creationId="{F42BB6F6-313E-4B7A-BAEA-1F414EB5AA18}"/>
          </ac:spMkLst>
        </pc:spChg>
        <pc:spChg chg="add del mod">
          <ac:chgData name="netranshparashar@gmail.com" userId="cfaeb244f5b28700" providerId="LiveId" clId="{C4109FCB-7FAD-45DA-A878-DE6BA771A106}" dt="2022-02-22T10:39:18.298" v="893" actId="21"/>
          <ac:spMkLst>
            <pc:docMk/>
            <pc:sldMk cId="2230085749" sldId="258"/>
            <ac:spMk id="16" creationId="{7DF879F9-3411-4500-AE51-A93DA1AEE70F}"/>
          </ac:spMkLst>
        </pc:spChg>
        <pc:spChg chg="add del">
          <ac:chgData name="netranshparashar@gmail.com" userId="cfaeb244f5b28700" providerId="LiveId" clId="{C4109FCB-7FAD-45DA-A878-DE6BA771A106}" dt="2022-02-22T10:52:21.086" v="1141" actId="22"/>
          <ac:spMkLst>
            <pc:docMk/>
            <pc:sldMk cId="2230085749" sldId="258"/>
            <ac:spMk id="18" creationId="{A86B93DC-F414-47B5-914E-6D62894BF226}"/>
          </ac:spMkLst>
        </pc:spChg>
        <pc:spChg chg="add del">
          <ac:chgData name="netranshparashar@gmail.com" userId="cfaeb244f5b28700" providerId="LiveId" clId="{C4109FCB-7FAD-45DA-A878-DE6BA771A106}" dt="2022-02-22T10:52:26.774" v="1143" actId="22"/>
          <ac:spMkLst>
            <pc:docMk/>
            <pc:sldMk cId="2230085749" sldId="258"/>
            <ac:spMk id="20" creationId="{E859012B-05C5-4A7C-9145-F41EA33C32CD}"/>
          </ac:spMkLst>
        </pc:spChg>
        <pc:spChg chg="add del">
          <ac:chgData name="netranshparashar@gmail.com" userId="cfaeb244f5b28700" providerId="LiveId" clId="{C4109FCB-7FAD-45DA-A878-DE6BA771A106}" dt="2022-02-22T10:52:34.915" v="1145" actId="22"/>
          <ac:spMkLst>
            <pc:docMk/>
            <pc:sldMk cId="2230085749" sldId="258"/>
            <ac:spMk id="22" creationId="{F9317929-80CD-4F0A-BD45-2DAC8A42E8A2}"/>
          </ac:spMkLst>
        </pc:spChg>
        <pc:graphicFrameChg chg="add del mod modGraphic">
          <ac:chgData name="netranshparashar@gmail.com" userId="cfaeb244f5b28700" providerId="LiveId" clId="{C4109FCB-7FAD-45DA-A878-DE6BA771A106}" dt="2022-02-22T10:07:07.413" v="355"/>
          <ac:graphicFrameMkLst>
            <pc:docMk/>
            <pc:sldMk cId="2230085749" sldId="258"/>
            <ac:graphicFrameMk id="10" creationId="{9A01F0B3-BA1B-4CB3-AC7B-460CCB2C7B70}"/>
          </ac:graphicFrameMkLst>
        </pc:graphicFrameChg>
        <pc:graphicFrameChg chg="add del mod modGraphic">
          <ac:chgData name="netranshparashar@gmail.com" userId="cfaeb244f5b28700" providerId="LiveId" clId="{C4109FCB-7FAD-45DA-A878-DE6BA771A106}" dt="2022-02-22T10:38:13.208" v="887" actId="21"/>
          <ac:graphicFrameMkLst>
            <pc:docMk/>
            <pc:sldMk cId="2230085749" sldId="258"/>
            <ac:graphicFrameMk id="11" creationId="{FB064A8F-82D8-48B9-B5F4-1522B10153FE}"/>
          </ac:graphicFrameMkLst>
        </pc:graphicFrameChg>
        <pc:graphicFrameChg chg="add del">
          <ac:chgData name="netranshparashar@gmail.com" userId="cfaeb244f5b28700" providerId="LiveId" clId="{C4109FCB-7FAD-45DA-A878-DE6BA771A106}" dt="2022-02-22T10:38:53.329" v="890" actId="3680"/>
          <ac:graphicFrameMkLst>
            <pc:docMk/>
            <pc:sldMk cId="2230085749" sldId="258"/>
            <ac:graphicFrameMk id="12" creationId="{A1F083CF-A37A-46E9-BCAA-EFFD7B0A489B}"/>
          </ac:graphicFrameMkLst>
        </pc:graphicFrameChg>
        <pc:graphicFrameChg chg="add mod modGraphic">
          <ac:chgData name="netranshparashar@gmail.com" userId="cfaeb244f5b28700" providerId="LiveId" clId="{C4109FCB-7FAD-45DA-A878-DE6BA771A106}" dt="2022-02-22T10:53:32.862" v="1152" actId="12385"/>
          <ac:graphicFrameMkLst>
            <pc:docMk/>
            <pc:sldMk cId="2230085749" sldId="258"/>
            <ac:graphicFrameMk id="13" creationId="{978BF176-BE80-4F7A-8588-93405A2BE622}"/>
          </ac:graphicFrameMkLst>
        </pc:graphicFrameChg>
        <pc:picChg chg="add del mod">
          <ac:chgData name="netranshparashar@gmail.com" userId="cfaeb244f5b28700" providerId="LiveId" clId="{C4109FCB-7FAD-45DA-A878-DE6BA771A106}" dt="2022-02-22T10:03:36.871" v="265"/>
          <ac:picMkLst>
            <pc:docMk/>
            <pc:sldMk cId="2230085749" sldId="258"/>
            <ac:picMk id="1026" creationId="{99360DD7-4DDE-4E4C-8C91-3C72B79C4550}"/>
          </ac:picMkLst>
        </pc:picChg>
        <pc:picChg chg="add del mod">
          <ac:chgData name="netranshparashar@gmail.com" userId="cfaeb244f5b28700" providerId="LiveId" clId="{C4109FCB-7FAD-45DA-A878-DE6BA771A106}" dt="2022-02-22T10:04:35.314" v="278" actId="21"/>
          <ac:picMkLst>
            <pc:docMk/>
            <pc:sldMk cId="2230085749" sldId="258"/>
            <ac:picMk id="1028" creationId="{A6709445-7815-495A-80DD-AEE927DA3C81}"/>
          </ac:picMkLst>
        </pc:picChg>
      </pc:sldChg>
      <pc:sldChg chg="addSp delSp modSp new mod modTransition setBg">
        <pc:chgData name="netranshparashar@gmail.com" userId="cfaeb244f5b28700" providerId="LiveId" clId="{C4109FCB-7FAD-45DA-A878-DE6BA771A106}" dt="2022-02-23T06:04:11.134" v="1693"/>
        <pc:sldMkLst>
          <pc:docMk/>
          <pc:sldMk cId="3031276522" sldId="259"/>
        </pc:sldMkLst>
        <pc:spChg chg="del">
          <ac:chgData name="netranshparashar@gmail.com" userId="cfaeb244f5b28700" providerId="LiveId" clId="{C4109FCB-7FAD-45DA-A878-DE6BA771A106}" dt="2022-02-22T10:52:54.445" v="1150" actId="21"/>
          <ac:spMkLst>
            <pc:docMk/>
            <pc:sldMk cId="3031276522" sldId="259"/>
            <ac:spMk id="2" creationId="{91004894-617E-4372-9878-7F03D679BBCA}"/>
          </ac:spMkLst>
        </pc:spChg>
        <pc:spChg chg="del">
          <ac:chgData name="netranshparashar@gmail.com" userId="cfaeb244f5b28700" providerId="LiveId" clId="{C4109FCB-7FAD-45DA-A878-DE6BA771A106}" dt="2022-02-22T10:52:57.739" v="1151" actId="21"/>
          <ac:spMkLst>
            <pc:docMk/>
            <pc:sldMk cId="3031276522" sldId="259"/>
            <ac:spMk id="3" creationId="{564D360F-63D6-4ED9-B3AC-F67824756D07}"/>
          </ac:spMkLst>
        </pc:spChg>
        <pc:graphicFrameChg chg="add del mod modGraphic">
          <ac:chgData name="netranshparashar@gmail.com" userId="cfaeb244f5b28700" providerId="LiveId" clId="{C4109FCB-7FAD-45DA-A878-DE6BA771A106}" dt="2022-02-22T11:06:56.141" v="1216" actId="478"/>
          <ac:graphicFrameMkLst>
            <pc:docMk/>
            <pc:sldMk cId="3031276522" sldId="259"/>
            <ac:graphicFrameMk id="4" creationId="{7294DCBA-54AA-43FA-8FCC-280448600C46}"/>
          </ac:graphicFrameMkLst>
        </pc:graphicFrameChg>
        <pc:graphicFrameChg chg="add del mod modGraphic">
          <ac:chgData name="netranshparashar@gmail.com" userId="cfaeb244f5b28700" providerId="LiveId" clId="{C4109FCB-7FAD-45DA-A878-DE6BA771A106}" dt="2022-02-22T11:06:47.018" v="1214" actId="478"/>
          <ac:graphicFrameMkLst>
            <pc:docMk/>
            <pc:sldMk cId="3031276522" sldId="259"/>
            <ac:graphicFrameMk id="5" creationId="{C7843227-C2EB-4AC9-8513-85CCB3186FFA}"/>
          </ac:graphicFrameMkLst>
        </pc:graphicFrameChg>
        <pc:graphicFrameChg chg="add del mod modGraphic">
          <ac:chgData name="netranshparashar@gmail.com" userId="cfaeb244f5b28700" providerId="LiveId" clId="{C4109FCB-7FAD-45DA-A878-DE6BA771A106}" dt="2022-02-22T11:06:42.359" v="1213" actId="478"/>
          <ac:graphicFrameMkLst>
            <pc:docMk/>
            <pc:sldMk cId="3031276522" sldId="259"/>
            <ac:graphicFrameMk id="6" creationId="{3A7D9B4D-EB44-437F-A330-29C5672F078B}"/>
          </ac:graphicFrameMkLst>
        </pc:graphicFrameChg>
        <pc:graphicFrameChg chg="add del mod modGraphic">
          <ac:chgData name="netranshparashar@gmail.com" userId="cfaeb244f5b28700" providerId="LiveId" clId="{C4109FCB-7FAD-45DA-A878-DE6BA771A106}" dt="2022-02-22T11:06:29.948" v="1200" actId="3680"/>
          <ac:graphicFrameMkLst>
            <pc:docMk/>
            <pc:sldMk cId="3031276522" sldId="259"/>
            <ac:graphicFrameMk id="7" creationId="{A3D34F98-FC9A-40D5-AEFF-F15BA15DE506}"/>
          </ac:graphicFrameMkLst>
        </pc:graphicFrameChg>
        <pc:graphicFrameChg chg="add del">
          <ac:chgData name="netranshparashar@gmail.com" userId="cfaeb244f5b28700" providerId="LiveId" clId="{C4109FCB-7FAD-45DA-A878-DE6BA771A106}" dt="2022-02-22T11:07:31.730" v="1218" actId="3680"/>
          <ac:graphicFrameMkLst>
            <pc:docMk/>
            <pc:sldMk cId="3031276522" sldId="259"/>
            <ac:graphicFrameMk id="8" creationId="{B83D118D-9F56-4050-993F-C2A501353340}"/>
          </ac:graphicFrameMkLst>
        </pc:graphicFrameChg>
        <pc:graphicFrameChg chg="add mod modGraphic">
          <ac:chgData name="netranshparashar@gmail.com" userId="cfaeb244f5b28700" providerId="LiveId" clId="{C4109FCB-7FAD-45DA-A878-DE6BA771A106}" dt="2022-02-22T11:13:09.803" v="1242" actId="1076"/>
          <ac:graphicFrameMkLst>
            <pc:docMk/>
            <pc:sldMk cId="3031276522" sldId="259"/>
            <ac:graphicFrameMk id="9" creationId="{D8AD6281-C3BA-421D-A136-ECC269408886}"/>
          </ac:graphicFrameMkLst>
        </pc:graphicFrameChg>
      </pc:sldChg>
      <pc:sldChg chg="addSp delSp modSp new mod modTransition setBg">
        <pc:chgData name="netranshparashar@gmail.com" userId="cfaeb244f5b28700" providerId="LiveId" clId="{C4109FCB-7FAD-45DA-A878-DE6BA771A106}" dt="2022-02-23T06:04:14.299" v="1694"/>
        <pc:sldMkLst>
          <pc:docMk/>
          <pc:sldMk cId="36509896" sldId="260"/>
        </pc:sldMkLst>
        <pc:spChg chg="del">
          <ac:chgData name="netranshparashar@gmail.com" userId="cfaeb244f5b28700" providerId="LiveId" clId="{C4109FCB-7FAD-45DA-A878-DE6BA771A106}" dt="2022-02-22T11:13:50.016" v="1245" actId="21"/>
          <ac:spMkLst>
            <pc:docMk/>
            <pc:sldMk cId="36509896" sldId="260"/>
            <ac:spMk id="2" creationId="{36A114FD-55FB-4C01-93F2-9D6F19232913}"/>
          </ac:spMkLst>
        </pc:spChg>
        <pc:spChg chg="del">
          <ac:chgData name="netranshparashar@gmail.com" userId="cfaeb244f5b28700" providerId="LiveId" clId="{C4109FCB-7FAD-45DA-A878-DE6BA771A106}" dt="2022-02-22T11:13:46.934" v="1244" actId="21"/>
          <ac:spMkLst>
            <pc:docMk/>
            <pc:sldMk cId="36509896" sldId="260"/>
            <ac:spMk id="3" creationId="{A92039E4-0F0E-4544-82C6-E05FB446B80B}"/>
          </ac:spMkLst>
        </pc:spChg>
        <pc:graphicFrameChg chg="add mod modGraphic">
          <ac:chgData name="netranshparashar@gmail.com" userId="cfaeb244f5b28700" providerId="LiveId" clId="{C4109FCB-7FAD-45DA-A878-DE6BA771A106}" dt="2022-02-22T16:57:23.077" v="1326" actId="14100"/>
          <ac:graphicFrameMkLst>
            <pc:docMk/>
            <pc:sldMk cId="36509896" sldId="260"/>
            <ac:graphicFrameMk id="4" creationId="{661C3C8E-C1DF-454B-B032-C3737CA79E37}"/>
          </ac:graphicFrameMkLst>
        </pc:graphicFrameChg>
      </pc:sldChg>
      <pc:sldChg chg="addSp delSp modSp new mod modTransition setBg">
        <pc:chgData name="netranshparashar@gmail.com" userId="cfaeb244f5b28700" providerId="LiveId" clId="{C4109FCB-7FAD-45DA-A878-DE6BA771A106}" dt="2022-02-23T06:29:28.064" v="1723" actId="1076"/>
        <pc:sldMkLst>
          <pc:docMk/>
          <pc:sldMk cId="1399806094" sldId="261"/>
        </pc:sldMkLst>
        <pc:spChg chg="add del mod">
          <ac:chgData name="netranshparashar@gmail.com" userId="cfaeb244f5b28700" providerId="LiveId" clId="{C4109FCB-7FAD-45DA-A878-DE6BA771A106}" dt="2022-02-22T18:07:18.805" v="1332"/>
          <ac:spMkLst>
            <pc:docMk/>
            <pc:sldMk cId="1399806094" sldId="261"/>
            <ac:spMk id="2" creationId="{67786ECF-2EE0-41FE-AD2C-0D1B9B622BE2}"/>
          </ac:spMkLst>
        </pc:spChg>
        <pc:spChg chg="del">
          <ac:chgData name="netranshparashar@gmail.com" userId="cfaeb244f5b28700" providerId="LiveId" clId="{C4109FCB-7FAD-45DA-A878-DE6BA771A106}" dt="2022-02-22T11:16:37.703" v="1256" actId="21"/>
          <ac:spMkLst>
            <pc:docMk/>
            <pc:sldMk cId="1399806094" sldId="261"/>
            <ac:spMk id="2" creationId="{BC31150D-74DC-4924-88E3-486646CD2FB7}"/>
          </ac:spMkLst>
        </pc:spChg>
        <pc:spChg chg="del">
          <ac:chgData name="netranshparashar@gmail.com" userId="cfaeb244f5b28700" providerId="LiveId" clId="{C4109FCB-7FAD-45DA-A878-DE6BA771A106}" dt="2022-02-22T11:16:41.638" v="1257" actId="21"/>
          <ac:spMkLst>
            <pc:docMk/>
            <pc:sldMk cId="1399806094" sldId="261"/>
            <ac:spMk id="3" creationId="{245B1F55-538D-4405-B0F4-D947FA040B21}"/>
          </ac:spMkLst>
        </pc:spChg>
        <pc:spChg chg="add del mod">
          <ac:chgData name="netranshparashar@gmail.com" userId="cfaeb244f5b28700" providerId="LiveId" clId="{C4109FCB-7FAD-45DA-A878-DE6BA771A106}" dt="2022-02-23T06:29:05.524" v="1710" actId="21"/>
          <ac:spMkLst>
            <pc:docMk/>
            <pc:sldMk cId="1399806094" sldId="261"/>
            <ac:spMk id="3" creationId="{B7959C8A-E764-4A2F-95D5-8D69FC7A7002}"/>
          </ac:spMkLst>
        </pc:spChg>
        <pc:spChg chg="add del mod">
          <ac:chgData name="netranshparashar@gmail.com" userId="cfaeb244f5b28700" providerId="LiveId" clId="{C4109FCB-7FAD-45DA-A878-DE6BA771A106}" dt="2022-02-22T18:07:02.954" v="1327" actId="21"/>
          <ac:spMkLst>
            <pc:docMk/>
            <pc:sldMk cId="1399806094" sldId="261"/>
            <ac:spMk id="4" creationId="{841FE920-84A7-4AB6-869E-5ED1A7B7F31C}"/>
          </ac:spMkLst>
        </pc:spChg>
        <pc:spChg chg="add del mod">
          <ac:chgData name="netranshparashar@gmail.com" userId="cfaeb244f5b28700" providerId="LiveId" clId="{C4109FCB-7FAD-45DA-A878-DE6BA771A106}" dt="2022-02-22T18:07:18.805" v="1330" actId="21"/>
          <ac:spMkLst>
            <pc:docMk/>
            <pc:sldMk cId="1399806094" sldId="261"/>
            <ac:spMk id="5" creationId="{33533E0C-9AD9-4F7F-862F-12700F5927D9}"/>
          </ac:spMkLst>
        </pc:spChg>
        <pc:spChg chg="add mod">
          <ac:chgData name="netranshparashar@gmail.com" userId="cfaeb244f5b28700" providerId="LiveId" clId="{C4109FCB-7FAD-45DA-A878-DE6BA771A106}" dt="2022-02-23T06:29:28.064" v="1723" actId="1076"/>
          <ac:spMkLst>
            <pc:docMk/>
            <pc:sldMk cId="1399806094" sldId="261"/>
            <ac:spMk id="6" creationId="{3FD34D8E-F779-43FD-9FE7-CAAAF91099B5}"/>
          </ac:spMkLst>
        </pc:spChg>
      </pc:sldChg>
      <pc:sldChg chg="new del">
        <pc:chgData name="netranshparashar@gmail.com" userId="cfaeb244f5b28700" providerId="LiveId" clId="{C4109FCB-7FAD-45DA-A878-DE6BA771A106}" dt="2022-02-22T11:29:47.265" v="1278" actId="680"/>
        <pc:sldMkLst>
          <pc:docMk/>
          <pc:sldMk cId="189175126" sldId="262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data-1709812370855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dataAVERAGE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HARD%20HITTING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HARD%20HITTING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ECONOM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HARD%20HITTING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BOWL%20STRIKERATE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all%20rounders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netra\Downloads\data-WICKETKEEPER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9115737427708363E-2"/>
          <c:y val="0.23224637039261534"/>
          <c:w val="0.91809096239937582"/>
          <c:h val="0.69325246918438721"/>
        </c:manualLayout>
      </c:layout>
      <c:barChart>
        <c:barDir val="col"/>
        <c:grouping val="clustered"/>
        <c:varyColors val="0"/>
        <c:ser>
          <c:idx val="2"/>
          <c:order val="2"/>
          <c:tx>
            <c:strRef>
              <c:f>'data-1709812370855'!$D$1</c:f>
              <c:strCache>
                <c:ptCount val="1"/>
                <c:pt idx="0">
                  <c:v>batsman_strike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tint val="65000"/>
                </a:schemeClr>
              </a:solidFill>
              <a:miter lim="800000"/>
            </a:ln>
            <a:effectLst>
              <a:glow rad="63500">
                <a:schemeClr val="accent5">
                  <a:tint val="65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'data-1709812370855'!$A$2:$A$11</c:f>
              <c:strCache>
                <c:ptCount val="10"/>
                <c:pt idx="0">
                  <c:v>AD Russell</c:v>
                </c:pt>
                <c:pt idx="1">
                  <c:v>BCJ Cutting</c:v>
                </c:pt>
                <c:pt idx="2">
                  <c:v>N Pooran</c:v>
                </c:pt>
                <c:pt idx="3">
                  <c:v>SP Narine</c:v>
                </c:pt>
                <c:pt idx="4">
                  <c:v>HH Pandya</c:v>
                </c:pt>
                <c:pt idx="5">
                  <c:v>MM Ali</c:v>
                </c:pt>
                <c:pt idx="6">
                  <c:v>CH Morris</c:v>
                </c:pt>
                <c:pt idx="7">
                  <c:v>V Sehwag</c:v>
                </c:pt>
                <c:pt idx="8">
                  <c:v>GJ Maxwell</c:v>
                </c:pt>
                <c:pt idx="9">
                  <c:v>RR Pant</c:v>
                </c:pt>
              </c:strCache>
            </c:strRef>
          </c:cat>
          <c:val>
            <c:numRef>
              <c:f>'data-1709812370855'!$D$2:$D$11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168.79</c:v>
                </c:pt>
                <c:pt idx="2">
                  <c:v>165.4</c:v>
                </c:pt>
                <c:pt idx="3">
                  <c:v>164.27</c:v>
                </c:pt>
                <c:pt idx="4">
                  <c:v>159.27000000000001</c:v>
                </c:pt>
                <c:pt idx="5">
                  <c:v>158.46</c:v>
                </c:pt>
                <c:pt idx="6">
                  <c:v>157.88</c:v>
                </c:pt>
                <c:pt idx="7">
                  <c:v>155.44</c:v>
                </c:pt>
                <c:pt idx="8">
                  <c:v>154.68</c:v>
                </c:pt>
                <c:pt idx="9">
                  <c:v>151.97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B7-4703-8A29-AC79C1D1C1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581370431"/>
        <c:axId val="58350673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'data-1709812370855'!$B$1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5">
                        <a:shade val="65000"/>
                      </a:schemeClr>
                    </a:solidFill>
                    <a:miter lim="800000"/>
                  </a:ln>
                  <a:effectLst>
                    <a:glow rad="63500">
                      <a:schemeClr val="accent5">
                        <a:shade val="65000"/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'data-1709812370855'!$A$2:$A$11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BCJ Cutting</c:v>
                      </c:pt>
                      <c:pt idx="2">
                        <c:v>N Pooran</c:v>
                      </c:pt>
                      <c:pt idx="3">
                        <c:v>SP Narine</c:v>
                      </c:pt>
                      <c:pt idx="4">
                        <c:v>HH Pandya</c:v>
                      </c:pt>
                      <c:pt idx="5">
                        <c:v>MM Ali</c:v>
                      </c:pt>
                      <c:pt idx="6">
                        <c:v>CH Morris</c:v>
                      </c:pt>
                      <c:pt idx="7">
                        <c:v>V Sehwag</c:v>
                      </c:pt>
                      <c:pt idx="8">
                        <c:v>GJ Maxwell</c:v>
                      </c:pt>
                      <c:pt idx="9">
                        <c:v>RR Pant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'data-1709812370855'!$B$2:$B$11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6068</c:v>
                      </c:pt>
                      <c:pt idx="1">
                        <c:v>952</c:v>
                      </c:pt>
                      <c:pt idx="2">
                        <c:v>2084</c:v>
                      </c:pt>
                      <c:pt idx="3">
                        <c:v>3568</c:v>
                      </c:pt>
                      <c:pt idx="4">
                        <c:v>5396</c:v>
                      </c:pt>
                      <c:pt idx="5">
                        <c:v>1236</c:v>
                      </c:pt>
                      <c:pt idx="6">
                        <c:v>2204</c:v>
                      </c:pt>
                      <c:pt idx="7">
                        <c:v>10912</c:v>
                      </c:pt>
                      <c:pt idx="8">
                        <c:v>6020</c:v>
                      </c:pt>
                      <c:pt idx="9">
                        <c:v>8316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F3B7-4703-8A29-AC79C1D1C13D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'data-1709812370855'!$C$1</c15:sqref>
                        </c15:formulaRef>
                      </c:ext>
                    </c:extLst>
                    <c:strCache>
                      <c:ptCount val="1"/>
                      <c:pt idx="0">
                        <c:v>total_balls</c:v>
                      </c:pt>
                    </c:strCache>
                  </c:strRef>
                </c:tx>
                <c:spPr>
                  <a:noFill/>
                  <a:ln w="9525" cap="flat" cmpd="sng" algn="ctr">
                    <a:solidFill>
                      <a:schemeClr val="accent5"/>
                    </a:solidFill>
                    <a:miter lim="800000"/>
                  </a:ln>
                  <a:effectLst>
                    <a:glow rad="63500">
                      <a:schemeClr val="accent5">
                        <a:satMod val="175000"/>
                        <a:alpha val="25000"/>
                      </a:schemeClr>
                    </a:glow>
                  </a:effectLst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'data-1709812370855'!$A$2:$A$11</c15:sqref>
                        </c15:formulaRef>
                      </c:ext>
                    </c:extLst>
                    <c:strCache>
                      <c:ptCount val="10"/>
                      <c:pt idx="0">
                        <c:v>AD Russell</c:v>
                      </c:pt>
                      <c:pt idx="1">
                        <c:v>BCJ Cutting</c:v>
                      </c:pt>
                      <c:pt idx="2">
                        <c:v>N Pooran</c:v>
                      </c:pt>
                      <c:pt idx="3">
                        <c:v>SP Narine</c:v>
                      </c:pt>
                      <c:pt idx="4">
                        <c:v>HH Pandya</c:v>
                      </c:pt>
                      <c:pt idx="5">
                        <c:v>MM Ali</c:v>
                      </c:pt>
                      <c:pt idx="6">
                        <c:v>CH Morris</c:v>
                      </c:pt>
                      <c:pt idx="7">
                        <c:v>V Sehwag</c:v>
                      </c:pt>
                      <c:pt idx="8">
                        <c:v>GJ Maxwell</c:v>
                      </c:pt>
                      <c:pt idx="9">
                        <c:v>RR Pant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'data-1709812370855'!$C$2:$C$11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3328</c:v>
                      </c:pt>
                      <c:pt idx="1">
                        <c:v>564</c:v>
                      </c:pt>
                      <c:pt idx="2">
                        <c:v>1260</c:v>
                      </c:pt>
                      <c:pt idx="3">
                        <c:v>2172</c:v>
                      </c:pt>
                      <c:pt idx="4">
                        <c:v>3388</c:v>
                      </c:pt>
                      <c:pt idx="5">
                        <c:v>780</c:v>
                      </c:pt>
                      <c:pt idx="6">
                        <c:v>1396</c:v>
                      </c:pt>
                      <c:pt idx="7">
                        <c:v>7020</c:v>
                      </c:pt>
                      <c:pt idx="8">
                        <c:v>3892</c:v>
                      </c:pt>
                      <c:pt idx="9">
                        <c:v>5472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F3B7-4703-8A29-AC79C1D1C13D}"/>
                  </c:ext>
                </c:extLst>
              </c15:ser>
            </c15:filteredBarSeries>
          </c:ext>
        </c:extLst>
      </c:barChart>
      <c:catAx>
        <c:axId val="581370431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3506735"/>
        <c:crosses val="autoZero"/>
        <c:auto val="1"/>
        <c:lblAlgn val="ctr"/>
        <c:lblOffset val="100"/>
        <c:noMultiLvlLbl val="0"/>
      </c:catAx>
      <c:valAx>
        <c:axId val="5835067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1370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3"/>
          <c:order val="3"/>
          <c:tx>
            <c:strRef>
              <c:f>dataAVERAGE!$E$1</c:f>
              <c:strCache>
                <c:ptCount val="1"/>
                <c:pt idx="0">
                  <c:v>batting_average</c:v>
                </c:pt>
              </c:strCache>
            </c:strRef>
          </c:tx>
          <c:spPr>
            <a:gradFill>
              <a:gsLst>
                <a:gs pos="0">
                  <a:schemeClr val="accent1">
                    <a:shade val="58000"/>
                  </a:schemeClr>
                </a:gs>
                <a:gs pos="100000">
                  <a:schemeClr val="accent1">
                    <a:shade val="58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dataAVERAGE!$A$2:$A$11</c:f>
              <c:strCache>
                <c:ptCount val="10"/>
                <c:pt idx="0">
                  <c:v>Iqbal Abdulla</c:v>
                </c:pt>
                <c:pt idx="1">
                  <c:v>AB de Villiers</c:v>
                </c:pt>
                <c:pt idx="2">
                  <c:v>KL Rahul</c:v>
                </c:pt>
                <c:pt idx="3">
                  <c:v>ML Hayden</c:v>
                </c:pt>
                <c:pt idx="4">
                  <c:v>JP Duminy</c:v>
                </c:pt>
                <c:pt idx="5">
                  <c:v>CH Gayle</c:v>
                </c:pt>
                <c:pt idx="6">
                  <c:v>DA Warner</c:v>
                </c:pt>
                <c:pt idx="7">
                  <c:v>KS Williamson</c:v>
                </c:pt>
                <c:pt idx="8">
                  <c:v>LMP Simmons</c:v>
                </c:pt>
                <c:pt idx="9">
                  <c:v>MEK Hussey</c:v>
                </c:pt>
              </c:strCache>
            </c:strRef>
          </c:cat>
          <c:val>
            <c:numRef>
              <c:f>dataAVERAGE!$E$2:$E$11</c:f>
              <c:numCache>
                <c:formatCode>General</c:formatCode>
                <c:ptCount val="10"/>
                <c:pt idx="0">
                  <c:v>88</c:v>
                </c:pt>
                <c:pt idx="1">
                  <c:v>42</c:v>
                </c:pt>
                <c:pt idx="2">
                  <c:v>42</c:v>
                </c:pt>
                <c:pt idx="3">
                  <c:v>41</c:v>
                </c:pt>
                <c:pt idx="4">
                  <c:v>41</c:v>
                </c:pt>
                <c:pt idx="5">
                  <c:v>41</c:v>
                </c:pt>
                <c:pt idx="6">
                  <c:v>41</c:v>
                </c:pt>
                <c:pt idx="7">
                  <c:v>39</c:v>
                </c:pt>
                <c:pt idx="8">
                  <c:v>39</c:v>
                </c:pt>
                <c:pt idx="9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87-47CE-AA0A-A40E5B3F9E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495004127"/>
        <c:axId val="70746262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dataAVERAGE!$B$1</c15:sqref>
                        </c15:formulaRef>
                      </c:ext>
                    </c:extLst>
                    <c:strCache>
                      <c:ptCount val="1"/>
                      <c:pt idx="0">
                        <c:v>seasons_played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1">
                          <a:tint val="58000"/>
                        </a:schemeClr>
                      </a:gs>
                      <a:gs pos="100000">
                        <a:schemeClr val="accent1">
                          <a:tint val="58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dataAVERAGE!$A$2:$A$11</c15:sqref>
                        </c15:formulaRef>
                      </c:ext>
                    </c:extLst>
                    <c:strCache>
                      <c:ptCount val="10"/>
                      <c:pt idx="0">
                        <c:v>Iqbal Abdulla</c:v>
                      </c:pt>
                      <c:pt idx="1">
                        <c:v>AB de Villiers</c:v>
                      </c:pt>
                      <c:pt idx="2">
                        <c:v>KL Rahul</c:v>
                      </c:pt>
                      <c:pt idx="3">
                        <c:v>ML Hayden</c:v>
                      </c:pt>
                      <c:pt idx="4">
                        <c:v>JP Duminy</c:v>
                      </c:pt>
                      <c:pt idx="5">
                        <c:v>CH Gayle</c:v>
                      </c:pt>
                      <c:pt idx="6">
                        <c:v>DA Warner</c:v>
                      </c:pt>
                      <c:pt idx="7">
                        <c:v>KS Williamson</c:v>
                      </c:pt>
                      <c:pt idx="8">
                        <c:v>LMP Simmons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dataAVERAGE!$B$2:$B$11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8</c:v>
                      </c:pt>
                      <c:pt idx="1">
                        <c:v>13</c:v>
                      </c:pt>
                      <c:pt idx="2">
                        <c:v>7</c:v>
                      </c:pt>
                      <c:pt idx="3">
                        <c:v>3</c:v>
                      </c:pt>
                      <c:pt idx="4">
                        <c:v>8</c:v>
                      </c:pt>
                      <c:pt idx="5">
                        <c:v>12</c:v>
                      </c:pt>
                      <c:pt idx="6">
                        <c:v>11</c:v>
                      </c:pt>
                      <c:pt idx="7">
                        <c:v>6</c:v>
                      </c:pt>
                      <c:pt idx="8">
                        <c:v>4</c:v>
                      </c:pt>
                      <c:pt idx="9">
                        <c:v>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587-47CE-AA0A-A40E5B3F9E44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dataAVERAGE!$C$1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1">
                          <a:tint val="86000"/>
                        </a:schemeClr>
                      </a:gs>
                      <a:gs pos="100000">
                        <a:schemeClr val="accent1">
                          <a:tint val="86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dataAVERAGE!$A$2:$A$11</c15:sqref>
                        </c15:formulaRef>
                      </c:ext>
                    </c:extLst>
                    <c:strCache>
                      <c:ptCount val="10"/>
                      <c:pt idx="0">
                        <c:v>Iqbal Abdulla</c:v>
                      </c:pt>
                      <c:pt idx="1">
                        <c:v>AB de Villiers</c:v>
                      </c:pt>
                      <c:pt idx="2">
                        <c:v>KL Rahul</c:v>
                      </c:pt>
                      <c:pt idx="3">
                        <c:v>ML Hayden</c:v>
                      </c:pt>
                      <c:pt idx="4">
                        <c:v>JP Duminy</c:v>
                      </c:pt>
                      <c:pt idx="5">
                        <c:v>CH Gayle</c:v>
                      </c:pt>
                      <c:pt idx="6">
                        <c:v>DA Warner</c:v>
                      </c:pt>
                      <c:pt idx="7">
                        <c:v>KS Williamson</c:v>
                      </c:pt>
                      <c:pt idx="8">
                        <c:v>LMP Simmons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dataAVERAGE!$C$2:$C$11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2112</c:v>
                      </c:pt>
                      <c:pt idx="1">
                        <c:v>116376</c:v>
                      </c:pt>
                      <c:pt idx="2">
                        <c:v>63528</c:v>
                      </c:pt>
                      <c:pt idx="3">
                        <c:v>26568</c:v>
                      </c:pt>
                      <c:pt idx="4">
                        <c:v>48696</c:v>
                      </c:pt>
                      <c:pt idx="5">
                        <c:v>114528</c:v>
                      </c:pt>
                      <c:pt idx="6">
                        <c:v>126096</c:v>
                      </c:pt>
                      <c:pt idx="7">
                        <c:v>38856</c:v>
                      </c:pt>
                      <c:pt idx="8">
                        <c:v>25896</c:v>
                      </c:pt>
                      <c:pt idx="9">
                        <c:v>47448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587-47CE-AA0A-A40E5B3F9E44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dataAVERAGE!$D$1</c15:sqref>
                        </c15:formulaRef>
                      </c:ext>
                    </c:extLst>
                    <c:strCache>
                      <c:ptCount val="1"/>
                      <c:pt idx="0">
                        <c:v>times_dismissed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1">
                          <a:shade val="86000"/>
                        </a:schemeClr>
                      </a:gs>
                      <a:gs pos="100000">
                        <a:schemeClr val="accent1">
                          <a:shade val="86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dataAVERAGE!$A$2:$A$11</c15:sqref>
                        </c15:formulaRef>
                      </c:ext>
                    </c:extLst>
                    <c:strCache>
                      <c:ptCount val="10"/>
                      <c:pt idx="0">
                        <c:v>Iqbal Abdulla</c:v>
                      </c:pt>
                      <c:pt idx="1">
                        <c:v>AB de Villiers</c:v>
                      </c:pt>
                      <c:pt idx="2">
                        <c:v>KL Rahul</c:v>
                      </c:pt>
                      <c:pt idx="3">
                        <c:v>ML Hayden</c:v>
                      </c:pt>
                      <c:pt idx="4">
                        <c:v>JP Duminy</c:v>
                      </c:pt>
                      <c:pt idx="5">
                        <c:v>CH Gayle</c:v>
                      </c:pt>
                      <c:pt idx="6">
                        <c:v>DA Warner</c:v>
                      </c:pt>
                      <c:pt idx="7">
                        <c:v>KS Williamson</c:v>
                      </c:pt>
                      <c:pt idx="8">
                        <c:v>LMP Simmons</c:v>
                      </c:pt>
                      <c:pt idx="9">
                        <c:v>MEK Hussey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dataAVERAGE!$D$2:$D$11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24</c:v>
                      </c:pt>
                      <c:pt idx="1">
                        <c:v>2736</c:v>
                      </c:pt>
                      <c:pt idx="2">
                        <c:v>1488</c:v>
                      </c:pt>
                      <c:pt idx="3">
                        <c:v>648</c:v>
                      </c:pt>
                      <c:pt idx="4">
                        <c:v>1176</c:v>
                      </c:pt>
                      <c:pt idx="5">
                        <c:v>2784</c:v>
                      </c:pt>
                      <c:pt idx="6">
                        <c:v>3024</c:v>
                      </c:pt>
                      <c:pt idx="7">
                        <c:v>984</c:v>
                      </c:pt>
                      <c:pt idx="8">
                        <c:v>648</c:v>
                      </c:pt>
                      <c:pt idx="9">
                        <c:v>1248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7587-47CE-AA0A-A40E5B3F9E44}"/>
                  </c:ext>
                </c:extLst>
              </c15:ser>
            </c15:filteredBarSeries>
          </c:ext>
        </c:extLst>
      </c:barChart>
      <c:catAx>
        <c:axId val="495004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7462623"/>
        <c:crosses val="autoZero"/>
        <c:auto val="1"/>
        <c:lblAlgn val="ctr"/>
        <c:lblOffset val="100"/>
        <c:noMultiLvlLbl val="0"/>
      </c:catAx>
      <c:valAx>
        <c:axId val="70746262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95004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140440953645008E-2"/>
          <c:y val="0.16453967039259967"/>
          <c:w val="0.89513990062553372"/>
          <c:h val="0.50157674573124933"/>
        </c:manualLayout>
      </c:layout>
      <c:barChart>
        <c:barDir val="col"/>
        <c:grouping val="stacked"/>
        <c:varyColors val="0"/>
        <c:ser>
          <c:idx val="5"/>
          <c:order val="5"/>
          <c:tx>
            <c:strRef>
              <c:f>'HARD HITTING'!$G$1</c:f>
              <c:strCache>
                <c:ptCount val="1"/>
                <c:pt idx="0">
                  <c:v>boundary_percentage</c:v>
                </c:pt>
              </c:strCache>
            </c:strRef>
          </c:tx>
          <c:spPr>
            <a:solidFill>
              <a:schemeClr val="accent6">
                <a:shade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'HARD HITTING'!$A$2:$A$11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CR Brathwaite</c:v>
                </c:pt>
                <c:pt idx="4">
                  <c:v>ST Jayasuriya</c:v>
                </c:pt>
                <c:pt idx="5">
                  <c:v>BCJ Cutting</c:v>
                </c:pt>
                <c:pt idx="6">
                  <c:v>MS Gony</c:v>
                </c:pt>
                <c:pt idx="7">
                  <c:v>MJ McClenaghan</c:v>
                </c:pt>
                <c:pt idx="8">
                  <c:v>AC Gilchrist</c:v>
                </c:pt>
                <c:pt idx="9">
                  <c:v>Mujeeb Ur Rahman</c:v>
                </c:pt>
              </c:strCache>
            </c:strRef>
          </c:cat>
          <c:val>
            <c:numRef>
              <c:f>'HARD HITTING'!$G$2:$G$11</c:f>
              <c:numCache>
                <c:formatCode>0%</c:formatCode>
                <c:ptCount val="10"/>
                <c:pt idx="0">
                  <c:v>0.81</c:v>
                </c:pt>
                <c:pt idx="1">
                  <c:v>0.79</c:v>
                </c:pt>
                <c:pt idx="2">
                  <c:v>0.76</c:v>
                </c:pt>
                <c:pt idx="3">
                  <c:v>0.75</c:v>
                </c:pt>
                <c:pt idx="4">
                  <c:v>0.74</c:v>
                </c:pt>
                <c:pt idx="5">
                  <c:v>0.73</c:v>
                </c:pt>
                <c:pt idx="6">
                  <c:v>0.73</c:v>
                </c:pt>
                <c:pt idx="7">
                  <c:v>0.73</c:v>
                </c:pt>
                <c:pt idx="8">
                  <c:v>0.73</c:v>
                </c:pt>
                <c:pt idx="9">
                  <c:v>0.73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25-4086-9725-0F67B19468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5429375"/>
        <c:axId val="92462601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'HARD HITTING'!$B$1</c15:sqref>
                        </c15:formulaRef>
                      </c:ext>
                    </c:extLst>
                    <c:strCache>
                      <c:ptCount val="1"/>
                      <c:pt idx="0">
                        <c:v>seasons_played</c:v>
                      </c:pt>
                    </c:strCache>
                  </c:strRef>
                </c:tx>
                <c:spPr>
                  <a:solidFill>
                    <a:schemeClr val="accent6">
                      <a:tint val="5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'HARD HITTING'!$B$2:$B$11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</c:v>
                      </c:pt>
                      <c:pt idx="1">
                        <c:v>8</c:v>
                      </c:pt>
                      <c:pt idx="2">
                        <c:v>12</c:v>
                      </c:pt>
                      <c:pt idx="3">
                        <c:v>4</c:v>
                      </c:pt>
                      <c:pt idx="4">
                        <c:v>3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5</c:v>
                      </c:pt>
                      <c:pt idx="8">
                        <c:v>6</c:v>
                      </c:pt>
                      <c:pt idx="9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25-4086-9725-0F67B19468E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HITTING'!$C$1</c15:sqref>
                        </c15:formulaRef>
                      </c:ext>
                    </c:extLst>
                    <c:strCache>
                      <c:ptCount val="1"/>
                      <c:pt idx="0">
                        <c:v>fours</c:v>
                      </c:pt>
                    </c:strCache>
                  </c:strRef>
                </c:tx>
                <c:spPr>
                  <a:solidFill>
                    <a:schemeClr val="accent6">
                      <a:tint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2472</c:v>
                      </c:pt>
                      <c:pt idx="1">
                        <c:v>2520</c:v>
                      </c:pt>
                      <c:pt idx="2">
                        <c:v>9216</c:v>
                      </c:pt>
                      <c:pt idx="3">
                        <c:v>240</c:v>
                      </c:pt>
                      <c:pt idx="4">
                        <c:v>2016</c:v>
                      </c:pt>
                      <c:pt idx="5">
                        <c:v>360</c:v>
                      </c:pt>
                      <c:pt idx="6">
                        <c:v>144</c:v>
                      </c:pt>
                      <c:pt idx="7">
                        <c:v>120</c:v>
                      </c:pt>
                      <c:pt idx="8">
                        <c:v>5736</c:v>
                      </c:pt>
                      <c:pt idx="9">
                        <c:v>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25-4086-9725-0F67B19468E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HITTING'!$D$1</c15:sqref>
                        </c15:formulaRef>
                      </c:ext>
                    </c:extLst>
                    <c:strCache>
                      <c:ptCount val="1"/>
                      <c:pt idx="0">
                        <c:v>sixes</c:v>
                      </c:pt>
                    </c:strCache>
                  </c:strRef>
                </c:tx>
                <c:spPr>
                  <a:solidFill>
                    <a:schemeClr val="accent6">
                      <a:tint val="9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1248</c:v>
                      </c:pt>
                      <c:pt idx="1">
                        <c:v>3096</c:v>
                      </c:pt>
                      <c:pt idx="2">
                        <c:v>8376</c:v>
                      </c:pt>
                      <c:pt idx="3">
                        <c:v>384</c:v>
                      </c:pt>
                      <c:pt idx="4">
                        <c:v>936</c:v>
                      </c:pt>
                      <c:pt idx="5">
                        <c:v>456</c:v>
                      </c:pt>
                      <c:pt idx="6">
                        <c:v>192</c:v>
                      </c:pt>
                      <c:pt idx="7">
                        <c:v>168</c:v>
                      </c:pt>
                      <c:pt idx="8">
                        <c:v>2208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825-4086-9725-0F67B19468E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HITTING'!$E$1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6">
                      <a:shade val="9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21408</c:v>
                      </c:pt>
                      <c:pt idx="1">
                        <c:v>36408</c:v>
                      </c:pt>
                      <c:pt idx="2">
                        <c:v>114528</c:v>
                      </c:pt>
                      <c:pt idx="3">
                        <c:v>4344</c:v>
                      </c:pt>
                      <c:pt idx="4">
                        <c:v>18432</c:v>
                      </c:pt>
                      <c:pt idx="5">
                        <c:v>5712</c:v>
                      </c:pt>
                      <c:pt idx="6">
                        <c:v>2376</c:v>
                      </c:pt>
                      <c:pt idx="7">
                        <c:v>2040</c:v>
                      </c:pt>
                      <c:pt idx="8">
                        <c:v>49656</c:v>
                      </c:pt>
                      <c:pt idx="9">
                        <c:v>264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825-4086-9725-0F67B19468E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HITTING'!$F$1</c15:sqref>
                        </c15:formulaRef>
                      </c:ext>
                    </c:extLst>
                    <c:strCache>
                      <c:ptCount val="1"/>
                      <c:pt idx="0">
                        <c:v>boundary_runs</c:v>
                      </c:pt>
                    </c:strCache>
                  </c:strRef>
                </c:tx>
                <c:spPr>
                  <a:solidFill>
                    <a:schemeClr val="accent6">
                      <a:shade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17376</c:v>
                      </c:pt>
                      <c:pt idx="1">
                        <c:v>28656</c:v>
                      </c:pt>
                      <c:pt idx="2">
                        <c:v>87120</c:v>
                      </c:pt>
                      <c:pt idx="3">
                        <c:v>3264</c:v>
                      </c:pt>
                      <c:pt idx="4">
                        <c:v>13680</c:v>
                      </c:pt>
                      <c:pt idx="5">
                        <c:v>4176</c:v>
                      </c:pt>
                      <c:pt idx="6">
                        <c:v>1728</c:v>
                      </c:pt>
                      <c:pt idx="7">
                        <c:v>1488</c:v>
                      </c:pt>
                      <c:pt idx="8">
                        <c:v>36192</c:v>
                      </c:pt>
                      <c:pt idx="9">
                        <c:v>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825-4086-9725-0F67B19468E0}"/>
                  </c:ext>
                </c:extLst>
              </c15:ser>
            </c15:filteredBarSeries>
          </c:ext>
        </c:extLst>
      </c:barChart>
      <c:catAx>
        <c:axId val="7154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626015"/>
        <c:crosses val="autoZero"/>
        <c:auto val="1"/>
        <c:lblAlgn val="ctr"/>
        <c:lblOffset val="100"/>
        <c:noMultiLvlLbl val="0"/>
      </c:catAx>
      <c:valAx>
        <c:axId val="92462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42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140440953645008E-2"/>
          <c:y val="0.16453967039259967"/>
          <c:w val="0.89513990062553372"/>
          <c:h val="0.50157674573124933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5429375"/>
        <c:axId val="92462601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'HARD HITTING'!$B$1</c15:sqref>
                        </c15:formulaRef>
                      </c:ext>
                    </c:extLst>
                    <c:strCache>
                      <c:ptCount val="1"/>
                      <c:pt idx="0">
                        <c:v>seasons_played</c:v>
                      </c:pt>
                    </c:strCache>
                  </c:strRef>
                </c:tx>
                <c:spPr>
                  <a:solidFill>
                    <a:schemeClr val="accent6">
                      <a:tint val="54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'HARD HITTING'!$B$2:$B$11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</c:v>
                      </c:pt>
                      <c:pt idx="1">
                        <c:v>8</c:v>
                      </c:pt>
                      <c:pt idx="2">
                        <c:v>12</c:v>
                      </c:pt>
                      <c:pt idx="3">
                        <c:v>4</c:v>
                      </c:pt>
                      <c:pt idx="4">
                        <c:v>3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5</c:v>
                      </c:pt>
                      <c:pt idx="8">
                        <c:v>6</c:v>
                      </c:pt>
                      <c:pt idx="9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25-4086-9725-0F67B19468E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HITTING'!$C$1</c15:sqref>
                        </c15:formulaRef>
                      </c:ext>
                    </c:extLst>
                    <c:strCache>
                      <c:ptCount val="1"/>
                      <c:pt idx="0">
                        <c:v>fours</c:v>
                      </c:pt>
                    </c:strCache>
                  </c:strRef>
                </c:tx>
                <c:spPr>
                  <a:solidFill>
                    <a:schemeClr val="accent6">
                      <a:tint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2472</c:v>
                      </c:pt>
                      <c:pt idx="1">
                        <c:v>2520</c:v>
                      </c:pt>
                      <c:pt idx="2">
                        <c:v>9216</c:v>
                      </c:pt>
                      <c:pt idx="3">
                        <c:v>240</c:v>
                      </c:pt>
                      <c:pt idx="4">
                        <c:v>2016</c:v>
                      </c:pt>
                      <c:pt idx="5">
                        <c:v>360</c:v>
                      </c:pt>
                      <c:pt idx="6">
                        <c:v>144</c:v>
                      </c:pt>
                      <c:pt idx="7">
                        <c:v>120</c:v>
                      </c:pt>
                      <c:pt idx="8">
                        <c:v>5736</c:v>
                      </c:pt>
                      <c:pt idx="9">
                        <c:v>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25-4086-9725-0F67B19468E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HITTING'!$D$1</c15:sqref>
                        </c15:formulaRef>
                      </c:ext>
                    </c:extLst>
                    <c:strCache>
                      <c:ptCount val="1"/>
                      <c:pt idx="0">
                        <c:v>sixes</c:v>
                      </c:pt>
                    </c:strCache>
                  </c:strRef>
                </c:tx>
                <c:spPr>
                  <a:solidFill>
                    <a:schemeClr val="accent6">
                      <a:tint val="9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1248</c:v>
                      </c:pt>
                      <c:pt idx="1">
                        <c:v>3096</c:v>
                      </c:pt>
                      <c:pt idx="2">
                        <c:v>8376</c:v>
                      </c:pt>
                      <c:pt idx="3">
                        <c:v>384</c:v>
                      </c:pt>
                      <c:pt idx="4">
                        <c:v>936</c:v>
                      </c:pt>
                      <c:pt idx="5">
                        <c:v>456</c:v>
                      </c:pt>
                      <c:pt idx="6">
                        <c:v>192</c:v>
                      </c:pt>
                      <c:pt idx="7">
                        <c:v>168</c:v>
                      </c:pt>
                      <c:pt idx="8">
                        <c:v>2208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825-4086-9725-0F67B19468E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HITTING'!$E$1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6">
                      <a:shade val="9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21408</c:v>
                      </c:pt>
                      <c:pt idx="1">
                        <c:v>36408</c:v>
                      </c:pt>
                      <c:pt idx="2">
                        <c:v>114528</c:v>
                      </c:pt>
                      <c:pt idx="3">
                        <c:v>4344</c:v>
                      </c:pt>
                      <c:pt idx="4">
                        <c:v>18432</c:v>
                      </c:pt>
                      <c:pt idx="5">
                        <c:v>5712</c:v>
                      </c:pt>
                      <c:pt idx="6">
                        <c:v>2376</c:v>
                      </c:pt>
                      <c:pt idx="7">
                        <c:v>2040</c:v>
                      </c:pt>
                      <c:pt idx="8">
                        <c:v>49656</c:v>
                      </c:pt>
                      <c:pt idx="9">
                        <c:v>264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825-4086-9725-0F67B19468E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HITTING'!$F$1</c15:sqref>
                        </c15:formulaRef>
                      </c:ext>
                    </c:extLst>
                    <c:strCache>
                      <c:ptCount val="1"/>
                      <c:pt idx="0">
                        <c:v>boundary_runs</c:v>
                      </c:pt>
                    </c:strCache>
                  </c:strRef>
                </c:tx>
                <c:spPr>
                  <a:solidFill>
                    <a:schemeClr val="accent6">
                      <a:shade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17376</c:v>
                      </c:pt>
                      <c:pt idx="1">
                        <c:v>28656</c:v>
                      </c:pt>
                      <c:pt idx="2">
                        <c:v>87120</c:v>
                      </c:pt>
                      <c:pt idx="3">
                        <c:v>3264</c:v>
                      </c:pt>
                      <c:pt idx="4">
                        <c:v>13680</c:v>
                      </c:pt>
                      <c:pt idx="5">
                        <c:v>4176</c:v>
                      </c:pt>
                      <c:pt idx="6">
                        <c:v>1728</c:v>
                      </c:pt>
                      <c:pt idx="7">
                        <c:v>1488</c:v>
                      </c:pt>
                      <c:pt idx="8">
                        <c:v>36192</c:v>
                      </c:pt>
                      <c:pt idx="9">
                        <c:v>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825-4086-9725-0F67B19468E0}"/>
                  </c:ext>
                </c:extLst>
              </c15:ser>
            </c15:filteredBarSeries>
          </c:ext>
        </c:extLst>
      </c:barChart>
      <c:catAx>
        <c:axId val="7154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626015"/>
        <c:crosses val="autoZero"/>
        <c:auto val="1"/>
        <c:lblAlgn val="ctr"/>
        <c:lblOffset val="100"/>
        <c:noMultiLvlLbl val="0"/>
      </c:catAx>
      <c:valAx>
        <c:axId val="92462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42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ECONOMY!$B$1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ECONOMY!$A$2:$A$11</c:f>
              <c:strCache>
                <c:ptCount val="10"/>
                <c:pt idx="0">
                  <c:v>Sohail Tanvir</c:v>
                </c:pt>
                <c:pt idx="1">
                  <c:v>A Chandila</c:v>
                </c:pt>
                <c:pt idx="2">
                  <c:v>Rashid Khan</c:v>
                </c:pt>
                <c:pt idx="3">
                  <c:v>FH Edwards</c:v>
                </c:pt>
                <c:pt idx="4">
                  <c:v>SMSM Senanayake</c:v>
                </c:pt>
                <c:pt idx="5">
                  <c:v>J Yadav</c:v>
                </c:pt>
                <c:pt idx="6">
                  <c:v>SM Pollock</c:v>
                </c:pt>
                <c:pt idx="7">
                  <c:v>A Kumble</c:v>
                </c:pt>
                <c:pt idx="8">
                  <c:v>GD McGrath</c:v>
                </c:pt>
                <c:pt idx="9">
                  <c:v>M Muralitharan</c:v>
                </c:pt>
              </c:strCache>
            </c:strRef>
          </c:cat>
          <c:val>
            <c:numRef>
              <c:f>ECONOMY!$B$2:$B$11</c:f>
              <c:numCache>
                <c:formatCode>General</c:formatCode>
                <c:ptCount val="10"/>
                <c:pt idx="0">
                  <c:v>6.23</c:v>
                </c:pt>
                <c:pt idx="1">
                  <c:v>6.28</c:v>
                </c:pt>
                <c:pt idx="2">
                  <c:v>6.33</c:v>
                </c:pt>
                <c:pt idx="3">
                  <c:v>6.4</c:v>
                </c:pt>
                <c:pt idx="4">
                  <c:v>6.49</c:v>
                </c:pt>
                <c:pt idx="5">
                  <c:v>6.49</c:v>
                </c:pt>
                <c:pt idx="6">
                  <c:v>6.58</c:v>
                </c:pt>
                <c:pt idx="7">
                  <c:v>6.65</c:v>
                </c:pt>
                <c:pt idx="8">
                  <c:v>6.67</c:v>
                </c:pt>
                <c:pt idx="9">
                  <c:v>6.68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1A-486B-B812-F039B5E92C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15426015"/>
        <c:axId val="711619775"/>
      </c:barChart>
      <c:catAx>
        <c:axId val="715426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1619775"/>
        <c:crosses val="autoZero"/>
        <c:auto val="1"/>
        <c:lblAlgn val="ctr"/>
        <c:lblOffset val="100"/>
        <c:noMultiLvlLbl val="0"/>
      </c:catAx>
      <c:valAx>
        <c:axId val="71161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426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140440953645008E-2"/>
          <c:y val="0.16453967039259967"/>
          <c:w val="0.89513990062553372"/>
          <c:h val="0.50157674573124933"/>
        </c:manualLayout>
      </c:layout>
      <c:barChart>
        <c:barDir val="col"/>
        <c:grouping val="stack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715429375"/>
        <c:axId val="92462601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'HARD HITTING'!$B$1</c15:sqref>
                        </c15:formulaRef>
                      </c:ext>
                    </c:extLst>
                    <c:strCache>
                      <c:ptCount val="1"/>
                      <c:pt idx="0">
                        <c:v>seasons_played</c:v>
                      </c:pt>
                    </c:strCache>
                  </c:strRef>
                </c:tx>
                <c:spPr>
                  <a:solidFill>
                    <a:schemeClr val="accent6">
                      <a:tint val="54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'HARD HITTING'!$B$2:$B$11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9</c:v>
                      </c:pt>
                      <c:pt idx="1">
                        <c:v>8</c:v>
                      </c:pt>
                      <c:pt idx="2">
                        <c:v>12</c:v>
                      </c:pt>
                      <c:pt idx="3">
                        <c:v>4</c:v>
                      </c:pt>
                      <c:pt idx="4">
                        <c:v>3</c:v>
                      </c:pt>
                      <c:pt idx="5">
                        <c:v>5</c:v>
                      </c:pt>
                      <c:pt idx="6">
                        <c:v>6</c:v>
                      </c:pt>
                      <c:pt idx="7">
                        <c:v>5</c:v>
                      </c:pt>
                      <c:pt idx="8">
                        <c:v>6</c:v>
                      </c:pt>
                      <c:pt idx="9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D825-4086-9725-0F67B19468E0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HITTING'!$C$1</c15:sqref>
                        </c15:formulaRef>
                      </c:ext>
                    </c:extLst>
                    <c:strCache>
                      <c:ptCount val="1"/>
                      <c:pt idx="0">
                        <c:v>fours</c:v>
                      </c:pt>
                    </c:strCache>
                  </c:strRef>
                </c:tx>
                <c:spPr>
                  <a:solidFill>
                    <a:schemeClr val="accent6">
                      <a:tint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2472</c:v>
                      </c:pt>
                      <c:pt idx="1">
                        <c:v>2520</c:v>
                      </c:pt>
                      <c:pt idx="2">
                        <c:v>9216</c:v>
                      </c:pt>
                      <c:pt idx="3">
                        <c:v>240</c:v>
                      </c:pt>
                      <c:pt idx="4">
                        <c:v>2016</c:v>
                      </c:pt>
                      <c:pt idx="5">
                        <c:v>360</c:v>
                      </c:pt>
                      <c:pt idx="6">
                        <c:v>144</c:v>
                      </c:pt>
                      <c:pt idx="7">
                        <c:v>120</c:v>
                      </c:pt>
                      <c:pt idx="8">
                        <c:v>5736</c:v>
                      </c:pt>
                      <c:pt idx="9">
                        <c:v>48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D825-4086-9725-0F67B19468E0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HITTING'!$D$1</c15:sqref>
                        </c15:formulaRef>
                      </c:ext>
                    </c:extLst>
                    <c:strCache>
                      <c:ptCount val="1"/>
                      <c:pt idx="0">
                        <c:v>sixes</c:v>
                      </c:pt>
                    </c:strCache>
                  </c:strRef>
                </c:tx>
                <c:spPr>
                  <a:solidFill>
                    <a:schemeClr val="accent6">
                      <a:tint val="9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1248</c:v>
                      </c:pt>
                      <c:pt idx="1">
                        <c:v>3096</c:v>
                      </c:pt>
                      <c:pt idx="2">
                        <c:v>8376</c:v>
                      </c:pt>
                      <c:pt idx="3">
                        <c:v>384</c:v>
                      </c:pt>
                      <c:pt idx="4">
                        <c:v>936</c:v>
                      </c:pt>
                      <c:pt idx="5">
                        <c:v>456</c:v>
                      </c:pt>
                      <c:pt idx="6">
                        <c:v>192</c:v>
                      </c:pt>
                      <c:pt idx="7">
                        <c:v>168</c:v>
                      </c:pt>
                      <c:pt idx="8">
                        <c:v>2208</c:v>
                      </c:pt>
                      <c:pt idx="9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D825-4086-9725-0F67B19468E0}"/>
                  </c:ext>
                </c:extLst>
              </c15:ser>
            </c15:filteredBarSeries>
            <c15:filteredBar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HITTING'!$E$1</c15:sqref>
                        </c15:formulaRef>
                      </c:ext>
                    </c:extLst>
                    <c:strCache>
                      <c:ptCount val="1"/>
                      <c:pt idx="0">
                        <c:v>total_runs</c:v>
                      </c:pt>
                    </c:strCache>
                  </c:strRef>
                </c:tx>
                <c:spPr>
                  <a:solidFill>
                    <a:schemeClr val="accent6">
                      <a:shade val="9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HITTING'!$E$2:$E$11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21408</c:v>
                      </c:pt>
                      <c:pt idx="1">
                        <c:v>36408</c:v>
                      </c:pt>
                      <c:pt idx="2">
                        <c:v>114528</c:v>
                      </c:pt>
                      <c:pt idx="3">
                        <c:v>4344</c:v>
                      </c:pt>
                      <c:pt idx="4">
                        <c:v>18432</c:v>
                      </c:pt>
                      <c:pt idx="5">
                        <c:v>5712</c:v>
                      </c:pt>
                      <c:pt idx="6">
                        <c:v>2376</c:v>
                      </c:pt>
                      <c:pt idx="7">
                        <c:v>2040</c:v>
                      </c:pt>
                      <c:pt idx="8">
                        <c:v>49656</c:v>
                      </c:pt>
                      <c:pt idx="9">
                        <c:v>264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D825-4086-9725-0F67B19468E0}"/>
                  </c:ext>
                </c:extLst>
              </c15:ser>
            </c15:filteredBarSeries>
            <c15:filteredBar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HITTING'!$F$1</c15:sqref>
                        </c15:formulaRef>
                      </c:ext>
                    </c:extLst>
                    <c:strCache>
                      <c:ptCount val="1"/>
                      <c:pt idx="0">
                        <c:v>boundary_runs</c:v>
                      </c:pt>
                    </c:strCache>
                  </c:strRef>
                </c:tx>
                <c:spPr>
                  <a:solidFill>
                    <a:schemeClr val="accent6">
                      <a:shade val="7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HITTING'!$A$2:$A$11</c15:sqref>
                        </c15:formulaRef>
                      </c:ext>
                    </c:extLst>
                    <c:strCache>
                      <c:ptCount val="10"/>
                      <c:pt idx="0">
                        <c:v>SP Narine</c:v>
                      </c:pt>
                      <c:pt idx="1">
                        <c:v>AD Russell</c:v>
                      </c:pt>
                      <c:pt idx="2">
                        <c:v>CH Gayle</c:v>
                      </c:pt>
                      <c:pt idx="3">
                        <c:v>CR Brathwaite</c:v>
                      </c:pt>
                      <c:pt idx="4">
                        <c:v>ST Jayasuriya</c:v>
                      </c:pt>
                      <c:pt idx="5">
                        <c:v>BCJ Cutting</c:v>
                      </c:pt>
                      <c:pt idx="6">
                        <c:v>MS Gony</c:v>
                      </c:pt>
                      <c:pt idx="7">
                        <c:v>MJ McClenaghan</c:v>
                      </c:pt>
                      <c:pt idx="8">
                        <c:v>AC Gilchrist</c:v>
                      </c:pt>
                      <c:pt idx="9">
                        <c:v>Mujeeb Ur Rahman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'HARD HITTING'!$F$2:$F$11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17376</c:v>
                      </c:pt>
                      <c:pt idx="1">
                        <c:v>28656</c:v>
                      </c:pt>
                      <c:pt idx="2">
                        <c:v>87120</c:v>
                      </c:pt>
                      <c:pt idx="3">
                        <c:v>3264</c:v>
                      </c:pt>
                      <c:pt idx="4">
                        <c:v>13680</c:v>
                      </c:pt>
                      <c:pt idx="5">
                        <c:v>4176</c:v>
                      </c:pt>
                      <c:pt idx="6">
                        <c:v>1728</c:v>
                      </c:pt>
                      <c:pt idx="7">
                        <c:v>1488</c:v>
                      </c:pt>
                      <c:pt idx="8">
                        <c:v>36192</c:v>
                      </c:pt>
                      <c:pt idx="9">
                        <c:v>192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D825-4086-9725-0F67B19468E0}"/>
                  </c:ext>
                </c:extLst>
              </c15:ser>
            </c15:filteredBarSeries>
          </c:ext>
        </c:extLst>
      </c:barChart>
      <c:catAx>
        <c:axId val="715429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4626015"/>
        <c:crosses val="autoZero"/>
        <c:auto val="1"/>
        <c:lblAlgn val="ctr"/>
        <c:lblOffset val="100"/>
        <c:noMultiLvlLbl val="0"/>
      </c:catAx>
      <c:valAx>
        <c:axId val="924626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5429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2"/>
          <c:order val="2"/>
          <c:tx>
            <c:strRef>
              <c:f>'BOWL STRIKERATE'!$D$1</c:f>
              <c:strCache>
                <c:ptCount val="1"/>
                <c:pt idx="0">
                  <c:v>bowl_strike</c:v>
                </c:pt>
              </c:strCache>
            </c:strRef>
          </c:tx>
          <c:spPr>
            <a:gradFill>
              <a:gsLst>
                <a:gs pos="0">
                  <a:schemeClr val="accent2">
                    <a:shade val="65000"/>
                  </a:schemeClr>
                </a:gs>
                <a:gs pos="100000">
                  <a:schemeClr val="accent2">
                    <a:shade val="65000"/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'BOWL STRIKERATE'!$A$2:$A$11</c:f>
              <c:strCache>
                <c:ptCount val="10"/>
                <c:pt idx="0">
                  <c:v>Umar Gul</c:v>
                </c:pt>
                <c:pt idx="1">
                  <c:v>Sohail Tanvir</c:v>
                </c:pt>
                <c:pt idx="2">
                  <c:v>L Ngidi</c:v>
                </c:pt>
                <c:pt idx="3">
                  <c:v>CK Langeveldt</c:v>
                </c:pt>
                <c:pt idx="4">
                  <c:v>K Rabada</c:v>
                </c:pt>
                <c:pt idx="5">
                  <c:v>BJ Hodge</c:v>
                </c:pt>
                <c:pt idx="6">
                  <c:v>KK Ahmed</c:v>
                </c:pt>
                <c:pt idx="7">
                  <c:v>A Zampa</c:v>
                </c:pt>
                <c:pt idx="8">
                  <c:v>AB McDonald</c:v>
                </c:pt>
                <c:pt idx="9">
                  <c:v>CRD Fernando</c:v>
                </c:pt>
              </c:strCache>
            </c:strRef>
          </c:cat>
          <c:val>
            <c:numRef>
              <c:f>'BOWL STRIKERATE'!$D$2:$D$11</c:f>
              <c:numCache>
                <c:formatCode>General</c:formatCode>
                <c:ptCount val="10"/>
                <c:pt idx="0">
                  <c:v>10</c:v>
                </c:pt>
                <c:pt idx="1">
                  <c:v>11</c:v>
                </c:pt>
                <c:pt idx="2">
                  <c:v>11</c:v>
                </c:pt>
                <c:pt idx="3">
                  <c:v>12</c:v>
                </c:pt>
                <c:pt idx="4">
                  <c:v>12</c:v>
                </c:pt>
                <c:pt idx="5">
                  <c:v>13</c:v>
                </c:pt>
                <c:pt idx="6">
                  <c:v>13</c:v>
                </c:pt>
                <c:pt idx="7">
                  <c:v>13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99-4C94-9774-FA51AD308AC2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311272559"/>
        <c:axId val="319800255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'BOWL STRIKERATE'!$B$1</c15:sqref>
                        </c15:formulaRef>
                      </c:ext>
                    </c:extLst>
                    <c:strCache>
                      <c:ptCount val="1"/>
                      <c:pt idx="0">
                        <c:v>total_balls_bowled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2">
                          <a:tint val="65000"/>
                        </a:schemeClr>
                      </a:gs>
                      <a:gs pos="100000">
                        <a:schemeClr val="accent2">
                          <a:tint val="65000"/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'BOWL STRIKERATE'!$A$2:$A$11</c15:sqref>
                        </c15:formulaRef>
                      </c:ext>
                    </c:extLst>
                    <c:strCache>
                      <c:ptCount val="10"/>
                      <c:pt idx="0">
                        <c:v>Umar Gul</c:v>
                      </c:pt>
                      <c:pt idx="1">
                        <c:v>Sohail Tanvir</c:v>
                      </c:pt>
                      <c:pt idx="2">
                        <c:v>L Ngidi</c:v>
                      </c:pt>
                      <c:pt idx="3">
                        <c:v>CK Langeveldt</c:v>
                      </c:pt>
                      <c:pt idx="4">
                        <c:v>K Rabada</c:v>
                      </c:pt>
                      <c:pt idx="5">
                        <c:v>BJ Hodge</c:v>
                      </c:pt>
                      <c:pt idx="6">
                        <c:v>KK Ahmed</c:v>
                      </c:pt>
                      <c:pt idx="7">
                        <c:v>A Zampa</c:v>
                      </c:pt>
                      <c:pt idx="8">
                        <c:v>AB McDonald</c:v>
                      </c:pt>
                      <c:pt idx="9">
                        <c:v>CRD Fernando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'BOWL STRIKERATE'!$B$2:$B$11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612</c:v>
                      </c:pt>
                      <c:pt idx="1">
                        <c:v>1060</c:v>
                      </c:pt>
                      <c:pt idx="2">
                        <c:v>1068</c:v>
                      </c:pt>
                      <c:pt idx="3">
                        <c:v>660</c:v>
                      </c:pt>
                      <c:pt idx="4">
                        <c:v>3360</c:v>
                      </c:pt>
                      <c:pt idx="5">
                        <c:v>952</c:v>
                      </c:pt>
                      <c:pt idx="6">
                        <c:v>1596</c:v>
                      </c:pt>
                      <c:pt idx="7">
                        <c:v>1168</c:v>
                      </c:pt>
                      <c:pt idx="8">
                        <c:v>752</c:v>
                      </c:pt>
                      <c:pt idx="9">
                        <c:v>996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B299-4C94-9774-FA51AD308AC2}"/>
                  </c:ext>
                </c:extLst>
              </c15:ser>
            </c15:filteredBarSeries>
            <c15:filteredBar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'BOWL STRIKERATE'!$C$1</c15:sqref>
                        </c15:formulaRef>
                      </c:ext>
                    </c:extLst>
                    <c:strCache>
                      <c:ptCount val="1"/>
                      <c:pt idx="0">
                        <c:v>total_wickets_taken</c:v>
                      </c:pt>
                    </c:strCache>
                  </c:strRef>
                </c:tx>
                <c:spPr>
                  <a:gradFill>
                    <a:gsLst>
                      <a:gs pos="0">
                        <a:schemeClr val="accent2"/>
                      </a:gs>
                      <a:gs pos="100000">
                        <a:schemeClr val="accent2">
                          <a:lumMod val="84000"/>
                        </a:schemeClr>
                      </a:gs>
                    </a:gsLst>
                    <a:lin ang="5400000" scaled="1"/>
                  </a:gradFill>
                  <a:ln>
                    <a:noFill/>
                  </a:ln>
                  <a:effectLst>
                    <a:outerShdw blurRad="76200" dir="18900000" sy="23000" kx="-1200000" algn="bl" rotWithShape="0">
                      <a:prstClr val="black">
                        <a:alpha val="20000"/>
                      </a:prstClr>
                    </a:outerShdw>
                  </a:effectLst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000" b="1" i="0" u="none" strike="noStrike" kern="1200" baseline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in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dk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'BOWL STRIKERATE'!$A$2:$A$11</c15:sqref>
                        </c15:formulaRef>
                      </c:ext>
                    </c:extLst>
                    <c:strCache>
                      <c:ptCount val="10"/>
                      <c:pt idx="0">
                        <c:v>Umar Gul</c:v>
                      </c:pt>
                      <c:pt idx="1">
                        <c:v>Sohail Tanvir</c:v>
                      </c:pt>
                      <c:pt idx="2">
                        <c:v>L Ngidi</c:v>
                      </c:pt>
                      <c:pt idx="3">
                        <c:v>CK Langeveldt</c:v>
                      </c:pt>
                      <c:pt idx="4">
                        <c:v>K Rabada</c:v>
                      </c:pt>
                      <c:pt idx="5">
                        <c:v>BJ Hodge</c:v>
                      </c:pt>
                      <c:pt idx="6">
                        <c:v>KK Ahmed</c:v>
                      </c:pt>
                      <c:pt idx="7">
                        <c:v>A Zampa</c:v>
                      </c:pt>
                      <c:pt idx="8">
                        <c:v>AB McDonald</c:v>
                      </c:pt>
                      <c:pt idx="9">
                        <c:v>CRD Fernando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'BOWL STRIKERATE'!$C$2:$C$11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56</c:v>
                      </c:pt>
                      <c:pt idx="1">
                        <c:v>96</c:v>
                      </c:pt>
                      <c:pt idx="2">
                        <c:v>92</c:v>
                      </c:pt>
                      <c:pt idx="3">
                        <c:v>52</c:v>
                      </c:pt>
                      <c:pt idx="4">
                        <c:v>264</c:v>
                      </c:pt>
                      <c:pt idx="5">
                        <c:v>72</c:v>
                      </c:pt>
                      <c:pt idx="6">
                        <c:v>120</c:v>
                      </c:pt>
                      <c:pt idx="7">
                        <c:v>84</c:v>
                      </c:pt>
                      <c:pt idx="8">
                        <c:v>56</c:v>
                      </c:pt>
                      <c:pt idx="9">
                        <c:v>76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299-4C94-9774-FA51AD308AC2}"/>
                  </c:ext>
                </c:extLst>
              </c15:ser>
            </c15:filteredBarSeries>
          </c:ext>
        </c:extLst>
      </c:barChart>
      <c:catAx>
        <c:axId val="31127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9800255"/>
        <c:crosses val="autoZero"/>
        <c:auto val="1"/>
        <c:lblAlgn val="ctr"/>
        <c:lblOffset val="100"/>
        <c:noMultiLvlLbl val="0"/>
      </c:catAx>
      <c:valAx>
        <c:axId val="3198002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112725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'all rounders'!$B$1</c:f>
              <c:strCache>
                <c:ptCount val="1"/>
                <c:pt idx="0">
                  <c:v>bats_strike_rate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'all rounders'!$A$2:$A$11</c:f>
              <c:strCache>
                <c:ptCount val="10"/>
                <c:pt idx="0">
                  <c:v>AD Russell</c:v>
                </c:pt>
                <c:pt idx="1">
                  <c:v>BCJ Cutting</c:v>
                </c:pt>
                <c:pt idx="2">
                  <c:v>SP Narine</c:v>
                </c:pt>
                <c:pt idx="3">
                  <c:v>HH Pandya</c:v>
                </c:pt>
                <c:pt idx="4">
                  <c:v>MM Ali</c:v>
                </c:pt>
                <c:pt idx="5">
                  <c:v>CH Morris</c:v>
                </c:pt>
                <c:pt idx="6">
                  <c:v>V Sehwag</c:v>
                </c:pt>
                <c:pt idx="7">
                  <c:v>GJ Maxwell</c:v>
                </c:pt>
                <c:pt idx="8">
                  <c:v>CH Gayle</c:v>
                </c:pt>
                <c:pt idx="9">
                  <c:v>KA Pollard</c:v>
                </c:pt>
              </c:strCache>
            </c:strRef>
          </c:cat>
          <c:val>
            <c:numRef>
              <c:f>'all rounders'!$B$2:$B$11</c:f>
              <c:numCache>
                <c:formatCode>General</c:formatCode>
                <c:ptCount val="10"/>
                <c:pt idx="0">
                  <c:v>182.33</c:v>
                </c:pt>
                <c:pt idx="1">
                  <c:v>168.79</c:v>
                </c:pt>
                <c:pt idx="2">
                  <c:v>164.27</c:v>
                </c:pt>
                <c:pt idx="3">
                  <c:v>159.27000000000001</c:v>
                </c:pt>
                <c:pt idx="4">
                  <c:v>158.46</c:v>
                </c:pt>
                <c:pt idx="5">
                  <c:v>157.88</c:v>
                </c:pt>
                <c:pt idx="6">
                  <c:v>155.44</c:v>
                </c:pt>
                <c:pt idx="7">
                  <c:v>154.68</c:v>
                </c:pt>
                <c:pt idx="8">
                  <c:v>150.11000000000001</c:v>
                </c:pt>
                <c:pt idx="9">
                  <c:v>149.88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83-42FD-A37D-14EA5977DE61}"/>
            </c:ext>
          </c:extLst>
        </c:ser>
        <c:ser>
          <c:idx val="1"/>
          <c:order val="1"/>
          <c:tx>
            <c:strRef>
              <c:f>'all rounders'!$C$1</c:f>
              <c:strCache>
                <c:ptCount val="1"/>
                <c:pt idx="0">
                  <c:v>bowl_strike_rate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'all rounders'!$A$2:$A$11</c:f>
              <c:strCache>
                <c:ptCount val="10"/>
                <c:pt idx="0">
                  <c:v>AD Russell</c:v>
                </c:pt>
                <c:pt idx="1">
                  <c:v>BCJ Cutting</c:v>
                </c:pt>
                <c:pt idx="2">
                  <c:v>SP Narine</c:v>
                </c:pt>
                <c:pt idx="3">
                  <c:v>HH Pandya</c:v>
                </c:pt>
                <c:pt idx="4">
                  <c:v>MM Ali</c:v>
                </c:pt>
                <c:pt idx="5">
                  <c:v>CH Morris</c:v>
                </c:pt>
                <c:pt idx="6">
                  <c:v>V Sehwag</c:v>
                </c:pt>
                <c:pt idx="7">
                  <c:v>GJ Maxwell</c:v>
                </c:pt>
                <c:pt idx="8">
                  <c:v>CH Gayle</c:v>
                </c:pt>
                <c:pt idx="9">
                  <c:v>KA Pollard</c:v>
                </c:pt>
              </c:strCache>
            </c:strRef>
          </c:cat>
          <c:val>
            <c:numRef>
              <c:f>'all rounders'!$C$2:$C$11</c:f>
              <c:numCache>
                <c:formatCode>General</c:formatCode>
                <c:ptCount val="10"/>
                <c:pt idx="0">
                  <c:v>17.7</c:v>
                </c:pt>
                <c:pt idx="1">
                  <c:v>24</c:v>
                </c:pt>
                <c:pt idx="2">
                  <c:v>19.75</c:v>
                </c:pt>
                <c:pt idx="3">
                  <c:v>20.309999999999999</c:v>
                </c:pt>
                <c:pt idx="4">
                  <c:v>18.86</c:v>
                </c:pt>
                <c:pt idx="5">
                  <c:v>17.41</c:v>
                </c:pt>
                <c:pt idx="6">
                  <c:v>23</c:v>
                </c:pt>
                <c:pt idx="7">
                  <c:v>27.9</c:v>
                </c:pt>
                <c:pt idx="8">
                  <c:v>30.74</c:v>
                </c:pt>
                <c:pt idx="9">
                  <c:v>19.920000000000002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83-42FD-A37D-14EA5977DE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9990063"/>
        <c:axId val="345386319"/>
      </c:barChart>
      <c:catAx>
        <c:axId val="339990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5386319"/>
        <c:crosses val="autoZero"/>
        <c:auto val="1"/>
        <c:lblAlgn val="ctr"/>
        <c:lblOffset val="100"/>
        <c:noMultiLvlLbl val="0"/>
      </c:catAx>
      <c:valAx>
        <c:axId val="34538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99900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80410693344183"/>
          <c:y val="0.22385964912280701"/>
          <c:w val="0.8398008759543355"/>
          <c:h val="0.6153858518881312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'data-WICKETKEEPER'!$B$1</c:f>
              <c:strCache>
                <c:ptCount val="1"/>
                <c:pt idx="0">
                  <c:v>stumpings_count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'data-WICKETKEEPER'!$A$2:$A$3</c:f>
              <c:strCache>
                <c:ptCount val="2"/>
                <c:pt idx="0">
                  <c:v>MS Dhoni</c:v>
                </c:pt>
                <c:pt idx="1">
                  <c:v>RV Uthappa</c:v>
                </c:pt>
              </c:strCache>
            </c:strRef>
          </c:cat>
          <c:val>
            <c:numRef>
              <c:f>'data-WICKETKEEPER'!$B$2:$B$3</c:f>
              <c:numCache>
                <c:formatCode>General</c:formatCode>
                <c:ptCount val="2"/>
                <c:pt idx="0">
                  <c:v>156</c:v>
                </c:pt>
                <c:pt idx="1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69-46B2-8FCF-780B4FC39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1030464"/>
        <c:axId val="776065856"/>
      </c:barChart>
      <c:catAx>
        <c:axId val="671030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6065856"/>
        <c:crosses val="autoZero"/>
        <c:auto val="1"/>
        <c:lblAlgn val="ctr"/>
        <c:lblOffset val="100"/>
        <c:noMultiLvlLbl val="0"/>
      </c:catAx>
      <c:valAx>
        <c:axId val="776065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10304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7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/>
    </cs:fontRef>
    <cs:spPr/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A9B9-C9E8-4CE4-BA76-3AD4AE68E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B4082-9686-4B31-AD72-319BF19C5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5D7E8-C115-4C61-986F-A5AE7FAC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242D7-7410-4173-9EE5-9A31D0DE7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EC7F-846D-4D28-ACF6-F9381069D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68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E4D5-D967-4038-A28B-5C4AC8442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F087-DDA8-4BB9-8A7F-8BB679B39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82A1D-7A4C-443B-8AD7-8FE883BB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9CF51-7B75-424A-9902-46596B9F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1C894-511E-4F80-B44A-499F784B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ED6A0-E7DD-4B05-A80B-5EAC836C0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DF312-C582-410F-8CBF-D8CF3D563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7902-873F-43D1-ACD3-5F147117F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52EAF-FAD0-4795-A379-90EAD582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471E6-A025-4B02-856E-29C6E925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1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3420-ACE9-4B0A-A643-8B25BC29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06B6B-B9BA-48A4-8305-3AAC7B31E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387C8-8F8B-4ADD-A1FF-9E856D2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2902-C915-4D0A-A58A-BFFB8D44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E42F5-6233-4890-8959-AEB3ACD5B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13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A8CB-90FD-4D80-835D-A4014EC0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0A1D-6BC4-4C59-ACDE-ACB5A5F17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DC92B-5B25-4DF8-B938-3A4301E3D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2186C-2B85-4E35-91A9-E564400C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8D892-FEE8-4CC2-9A57-1F7AC20A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163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43FB-68C0-428E-8828-B93CE946B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3A1E0-4975-4139-A2C8-669C2B9DA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AA9D3-9919-4E2D-ABEF-86588A401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BE09F-4361-4547-92AF-CB75B80C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2A4D8-E3CB-4D39-8FEE-0C5C3A79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F283-AF3E-4CC6-8606-075A65C5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407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9A8A-C189-41F8-8C05-CA405D8A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A1AC4-ADEC-45C1-8825-D18963A29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44CAC-7C27-45DB-A9E5-D32717D1F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24C25-61C0-4EA6-BE24-393809EB9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33658D-4DA4-4F77-B1FB-C798135CD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0C92B-C051-4A8A-9CFE-89A0A841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29BEB-191F-4AEF-A334-7FC9ABEB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4F29C8-9091-4F93-ACA5-967556F7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53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C6F9-8968-4DFC-B6F6-65DC30B81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D4EF96-0AAC-4481-8309-5DD6A74BE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126BA9-AA71-4D12-9739-4FE98C40E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BDDA-9F2C-46F6-9C7D-28D1CB45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43F224-E1AC-4604-8443-3601865B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3163C9-0088-4B2E-B84D-F4A2CFCF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71726-F5C3-4A56-A134-45FFA30FA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61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37674-FFA2-49CD-8F90-9338E6B7F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F485-B691-4B49-B298-5EE9ECE7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92EF0A-8E4F-4C34-AB71-875C9C68C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693CE-4F06-458C-B792-57B43BC4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0E3D9-5E91-4710-B1E7-D2AEC9B5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3A402-DFAB-4680-81E3-0C950D40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7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42B0-CF6A-4F44-8DA1-EE26B322D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35622-9C37-4132-B5E6-AB66BADCB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BA00C-A344-4729-B226-8A391DD4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12CDF-2F49-4AE2-9EFC-9E0BB0CF1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93036-7638-4415-9461-F47F619B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53B06-652A-4EFF-83BC-715DCF376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402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98369-A6B5-44B5-B7C7-47EFEF319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67BB9-9848-433B-92EF-D3AAB3467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AC84-1B50-4367-9446-8DC1C45D55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55F8E-72DE-4F8F-83F2-E5740EFD697E}" type="datetimeFigureOut">
              <a:rPr lang="en-IN" smtClean="0"/>
              <a:t>07-03-2024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A2F9-D1BA-4283-B508-CA608B6DD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FD849-C8B4-4CA5-9FF8-4CE27FEE7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0447-CB69-4D6D-94FB-A562C6291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13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58023A-B48D-4913-BB16-C9F73F3726CC}"/>
              </a:ext>
            </a:extLst>
          </p:cNvPr>
          <p:cNvSpPr/>
          <p:nvPr/>
        </p:nvSpPr>
        <p:spPr>
          <a:xfrm>
            <a:off x="777133" y="511810"/>
            <a:ext cx="9901298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0160">
                  <a:solidFill>
                    <a:schemeClr val="tx1">
                      <a:lumMod val="65000"/>
                      <a:lumOff val="35000"/>
                    </a:schemeClr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INDIAN PREMIER LEAGUE AUCTION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07398-EDCE-1CA7-3EB0-EFBB73ACD5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258" y="523602"/>
            <a:ext cx="6465026" cy="646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75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6AE8FE-2FE1-DCD2-2409-FF92CCAAD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BB0AD-40E8-7B76-4F40-E8CD9B4CD146}"/>
              </a:ext>
            </a:extLst>
          </p:cNvPr>
          <p:cNvSpPr/>
          <p:nvPr/>
        </p:nvSpPr>
        <p:spPr>
          <a:xfrm>
            <a:off x="2645430" y="160795"/>
            <a:ext cx="582653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ECONOMICAL BOWLERS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7AF51E-A5CE-77DC-38E2-9F1507403A78}"/>
              </a:ext>
            </a:extLst>
          </p:cNvPr>
          <p:cNvSpPr/>
          <p:nvPr/>
        </p:nvSpPr>
        <p:spPr>
          <a:xfrm>
            <a:off x="367645" y="1461155"/>
            <a:ext cx="4100660" cy="2780907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974E8-B7A8-D0A6-38C0-881C17F22BBE}"/>
              </a:ext>
            </a:extLst>
          </p:cNvPr>
          <p:cNvSpPr txBox="1"/>
          <p:nvPr/>
        </p:nvSpPr>
        <p:spPr>
          <a:xfrm>
            <a:off x="518473" y="1734532"/>
            <a:ext cx="38272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bowler, </a:t>
            </a:r>
          </a:p>
          <a:p>
            <a:r>
              <a:rPr lang="en-US" dirty="0">
                <a:solidFill>
                  <a:schemeClr val="bg1"/>
                </a:solidFill>
              </a:rPr>
              <a:t>       ROUND((SUM(</a:t>
            </a:r>
            <a:r>
              <a:rPr lang="en-US" dirty="0" err="1">
                <a:solidFill>
                  <a:schemeClr val="bg1"/>
                </a:solidFill>
              </a:rPr>
              <a:t>total_runs</a:t>
            </a:r>
            <a:r>
              <a:rPr lang="en-US" dirty="0">
                <a:solidFill>
                  <a:schemeClr val="bg1"/>
                </a:solidFill>
              </a:rPr>
              <a:t>) / (count(bowler)/6.0)),2) AS Economy       </a:t>
            </a: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ipl_ball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GROUP BY bowler</a:t>
            </a:r>
          </a:p>
          <a:p>
            <a:r>
              <a:rPr lang="en-US" dirty="0">
                <a:solidFill>
                  <a:schemeClr val="bg1"/>
                </a:solidFill>
              </a:rPr>
              <a:t>HAVING COUNT(bowler) &gt;= 500  </a:t>
            </a:r>
          </a:p>
          <a:p>
            <a:r>
              <a:rPr lang="en-US" dirty="0">
                <a:solidFill>
                  <a:schemeClr val="bg1"/>
                </a:solidFill>
              </a:rPr>
              <a:t>ORDER BY Economy</a:t>
            </a:r>
          </a:p>
          <a:p>
            <a:r>
              <a:rPr lang="en-US" dirty="0">
                <a:solidFill>
                  <a:schemeClr val="bg1"/>
                </a:solidFill>
              </a:rPr>
              <a:t>LIMIT 10;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09D7DE-9EBB-EE6B-59EE-53D3F44DE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475" y="1380839"/>
            <a:ext cx="4182059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1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B7436C-7873-060C-ABC7-A1F37E0F8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193F88A-3A42-7B58-4AF5-C0679F5338D8}"/>
              </a:ext>
            </a:extLst>
          </p:cNvPr>
          <p:cNvGraphicFramePr>
            <a:graphicFrameLocks/>
          </p:cNvGraphicFramePr>
          <p:nvPr/>
        </p:nvGraphicFramePr>
        <p:xfrm>
          <a:off x="2149311" y="3318236"/>
          <a:ext cx="6542201" cy="331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376A197-2E25-DBA2-0FDF-71683F1545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7455849"/>
              </p:ext>
            </p:extLst>
          </p:nvPr>
        </p:nvGraphicFramePr>
        <p:xfrm>
          <a:off x="1979629" y="1300899"/>
          <a:ext cx="778654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45583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CC86A8-EE74-DD94-E469-C95139187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E9A009-4A6B-F50F-BDDF-F0FA9644C2EC}"/>
              </a:ext>
            </a:extLst>
          </p:cNvPr>
          <p:cNvSpPr/>
          <p:nvPr/>
        </p:nvSpPr>
        <p:spPr>
          <a:xfrm>
            <a:off x="1125982" y="160795"/>
            <a:ext cx="886544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BOWLERS WITH HIGHER STRIKE RATE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C62077-E85E-0DB5-0D6D-A8F65495BBF1}"/>
              </a:ext>
            </a:extLst>
          </p:cNvPr>
          <p:cNvSpPr/>
          <p:nvPr/>
        </p:nvSpPr>
        <p:spPr>
          <a:xfrm>
            <a:off x="367645" y="1461155"/>
            <a:ext cx="3723588" cy="4166647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85849-682C-06A5-82D5-4CE3C56B3E3D}"/>
              </a:ext>
            </a:extLst>
          </p:cNvPr>
          <p:cNvSpPr txBox="1"/>
          <p:nvPr/>
        </p:nvSpPr>
        <p:spPr>
          <a:xfrm>
            <a:off x="518473" y="1734532"/>
            <a:ext cx="382728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bowler,</a:t>
            </a:r>
          </a:p>
          <a:p>
            <a:r>
              <a:rPr lang="en-US" dirty="0">
                <a:solidFill>
                  <a:schemeClr val="bg1"/>
                </a:solidFill>
              </a:rPr>
              <a:t>       COUNT(ball) AS </a:t>
            </a:r>
            <a:r>
              <a:rPr lang="en-US" dirty="0" err="1">
                <a:solidFill>
                  <a:schemeClr val="bg1"/>
                </a:solidFill>
              </a:rPr>
              <a:t>total_balls_bowled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SUM(</a:t>
            </a:r>
            <a:r>
              <a:rPr lang="en-US" dirty="0" err="1">
                <a:solidFill>
                  <a:schemeClr val="bg1"/>
                </a:solidFill>
              </a:rPr>
              <a:t>is_wicket</a:t>
            </a:r>
            <a:r>
              <a:rPr lang="en-US" dirty="0">
                <a:solidFill>
                  <a:schemeClr val="bg1"/>
                </a:solidFill>
              </a:rPr>
              <a:t>) AS </a:t>
            </a:r>
            <a:r>
              <a:rPr lang="en-US" dirty="0" err="1">
                <a:solidFill>
                  <a:schemeClr val="bg1"/>
                </a:solidFill>
              </a:rPr>
              <a:t>total_wickets_taken</a:t>
            </a:r>
            <a:r>
              <a:rPr lang="en-US" dirty="0">
                <a:solidFill>
                  <a:schemeClr val="bg1"/>
                </a:solidFill>
              </a:rPr>
              <a:t>,</a:t>
            </a:r>
          </a:p>
          <a:p>
            <a:r>
              <a:rPr lang="en-US" dirty="0">
                <a:solidFill>
                  <a:schemeClr val="bg1"/>
                </a:solidFill>
              </a:rPr>
              <a:t>       ROUND(COUNT(ball) / NULLIF(SUM(</a:t>
            </a:r>
            <a:r>
              <a:rPr lang="en-US" dirty="0" err="1">
                <a:solidFill>
                  <a:schemeClr val="bg1"/>
                </a:solidFill>
              </a:rPr>
              <a:t>is_wicket</a:t>
            </a:r>
            <a:r>
              <a:rPr lang="en-US" dirty="0">
                <a:solidFill>
                  <a:schemeClr val="bg1"/>
                </a:solidFill>
              </a:rPr>
              <a:t>), 0), 1) AS </a:t>
            </a:r>
            <a:r>
              <a:rPr lang="en-US" dirty="0" err="1">
                <a:solidFill>
                  <a:schemeClr val="bg1"/>
                </a:solidFill>
              </a:rPr>
              <a:t>bowl_strike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IPL_Ball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GROUP BY bowler</a:t>
            </a:r>
          </a:p>
          <a:p>
            <a:r>
              <a:rPr lang="en-US" dirty="0">
                <a:solidFill>
                  <a:schemeClr val="bg1"/>
                </a:solidFill>
              </a:rPr>
              <a:t>HAVING COUNT(ball) &gt;= 500</a:t>
            </a:r>
          </a:p>
          <a:p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bowl_strike</a:t>
            </a:r>
            <a:r>
              <a:rPr lang="en-US" dirty="0">
                <a:solidFill>
                  <a:schemeClr val="bg1"/>
                </a:solidFill>
              </a:rPr>
              <a:t> ASC</a:t>
            </a:r>
          </a:p>
          <a:p>
            <a:r>
              <a:rPr lang="en-US" dirty="0">
                <a:solidFill>
                  <a:schemeClr val="bg1"/>
                </a:solidFill>
              </a:rPr>
              <a:t>LIMIT 10;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E7BA8B-4C85-06B2-3507-7C3E1F40EF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7749" y="1451728"/>
            <a:ext cx="7316259" cy="414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6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E5B798-C271-5A9B-8B36-D5C71A79B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B677B49-9947-99FE-2429-6FB576E82AD9}"/>
              </a:ext>
            </a:extLst>
          </p:cNvPr>
          <p:cNvGraphicFramePr>
            <a:graphicFrameLocks/>
          </p:cNvGraphicFramePr>
          <p:nvPr/>
        </p:nvGraphicFramePr>
        <p:xfrm>
          <a:off x="2149311" y="3318236"/>
          <a:ext cx="6542201" cy="331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12FED30-BE2F-B465-9341-4BDBBCFCC1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2722267"/>
              </p:ext>
            </p:extLst>
          </p:nvPr>
        </p:nvGraphicFramePr>
        <p:xfrm>
          <a:off x="2384981" y="1197204"/>
          <a:ext cx="6994689" cy="4270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2543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9B9850-6E1E-8B17-F460-1515DF527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2188345-014D-BD5D-9A8B-B7FDE3855BA3}"/>
              </a:ext>
            </a:extLst>
          </p:cNvPr>
          <p:cNvSpPr/>
          <p:nvPr/>
        </p:nvSpPr>
        <p:spPr>
          <a:xfrm>
            <a:off x="3648457" y="160795"/>
            <a:ext cx="382046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ALL-ROUNDERS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4C9AF38-6348-2DE8-C67A-72E86F158EE1}"/>
              </a:ext>
            </a:extLst>
          </p:cNvPr>
          <p:cNvSpPr/>
          <p:nvPr/>
        </p:nvSpPr>
        <p:spPr>
          <a:xfrm>
            <a:off x="1894787" y="1602557"/>
            <a:ext cx="7932152" cy="4840683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6F756-3F4E-D362-5E2A-5E5046B0634E}"/>
              </a:ext>
            </a:extLst>
          </p:cNvPr>
          <p:cNvSpPr txBox="1"/>
          <p:nvPr/>
        </p:nvSpPr>
        <p:spPr>
          <a:xfrm>
            <a:off x="2300140" y="2073897"/>
            <a:ext cx="72869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SELECT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batsman AS </a:t>
            </a:r>
            <a:r>
              <a:rPr lang="en-IN" sz="1200" dirty="0" err="1">
                <a:solidFill>
                  <a:schemeClr val="bg1"/>
                </a:solidFill>
              </a:rPr>
              <a:t>all_rounder</a:t>
            </a:r>
            <a:r>
              <a:rPr lang="en-IN" sz="1200" dirty="0">
                <a:solidFill>
                  <a:schemeClr val="bg1"/>
                </a:solidFill>
              </a:rPr>
              <a:t>,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ROUND((SUM(</a:t>
            </a:r>
            <a:r>
              <a:rPr lang="en-IN" sz="1200" dirty="0" err="1">
                <a:solidFill>
                  <a:schemeClr val="bg1"/>
                </a:solidFill>
              </a:rPr>
              <a:t>batsman_runs</a:t>
            </a:r>
            <a:r>
              <a:rPr lang="en-IN" sz="1200" dirty="0">
                <a:solidFill>
                  <a:schemeClr val="bg1"/>
                </a:solidFill>
              </a:rPr>
              <a:t>) * 1.0 / NULLIF(COUNT(ball), 0) * 100), 2) AS </a:t>
            </a:r>
            <a:r>
              <a:rPr lang="en-IN" sz="1200" dirty="0" err="1">
                <a:solidFill>
                  <a:schemeClr val="bg1"/>
                </a:solidFill>
              </a:rPr>
              <a:t>bats_strike_rate</a:t>
            </a:r>
            <a:r>
              <a:rPr lang="en-IN" sz="1200" dirty="0">
                <a:solidFill>
                  <a:schemeClr val="bg1"/>
                </a:solidFill>
              </a:rPr>
              <a:t>,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 err="1">
                <a:solidFill>
                  <a:schemeClr val="bg1"/>
                </a:solidFill>
              </a:rPr>
              <a:t>b.bowl_strike_rate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FROM </a:t>
            </a:r>
            <a:r>
              <a:rPr lang="en-IN" sz="1200" dirty="0" err="1">
                <a:solidFill>
                  <a:schemeClr val="bg1"/>
                </a:solidFill>
              </a:rPr>
              <a:t>ipl_ball</a:t>
            </a:r>
            <a:r>
              <a:rPr lang="en-IN" sz="1200" dirty="0">
                <a:solidFill>
                  <a:schemeClr val="bg1"/>
                </a:solidFill>
              </a:rPr>
              <a:t> AS a</a:t>
            </a:r>
          </a:p>
          <a:p>
            <a:r>
              <a:rPr lang="en-IN" sz="1200" dirty="0">
                <a:solidFill>
                  <a:schemeClr val="bg1"/>
                </a:solidFill>
              </a:rPr>
              <a:t>INNER JOIN (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SELECT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bowler,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COUNT(bowler) AS balls,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SUM(</a:t>
            </a:r>
            <a:r>
              <a:rPr lang="en-IN" sz="1200" dirty="0" err="1">
                <a:solidFill>
                  <a:schemeClr val="bg1"/>
                </a:solidFill>
              </a:rPr>
              <a:t>is_wicket</a:t>
            </a:r>
            <a:r>
              <a:rPr lang="en-IN" sz="1200" dirty="0">
                <a:solidFill>
                  <a:schemeClr val="bg1"/>
                </a:solidFill>
              </a:rPr>
              <a:t>) AS </a:t>
            </a:r>
            <a:r>
              <a:rPr lang="en-IN" sz="1200" dirty="0" err="1">
                <a:solidFill>
                  <a:schemeClr val="bg1"/>
                </a:solidFill>
              </a:rPr>
              <a:t>total_wicket</a:t>
            </a:r>
            <a:r>
              <a:rPr lang="en-IN" sz="1200" dirty="0">
                <a:solidFill>
                  <a:schemeClr val="bg1"/>
                </a:solidFill>
              </a:rPr>
              <a:t>,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  ROUND((COUNT(bowler) * 1.0 / NULLIF(SUM(</a:t>
            </a:r>
            <a:r>
              <a:rPr lang="en-IN" sz="1200" dirty="0" err="1">
                <a:solidFill>
                  <a:schemeClr val="bg1"/>
                </a:solidFill>
              </a:rPr>
              <a:t>is_wicket</a:t>
            </a:r>
            <a:r>
              <a:rPr lang="en-IN" sz="1200" dirty="0">
                <a:solidFill>
                  <a:schemeClr val="bg1"/>
                </a:solidFill>
              </a:rPr>
              <a:t>), 0)), 2) AS </a:t>
            </a:r>
            <a:r>
              <a:rPr lang="en-IN" sz="1200" dirty="0" err="1">
                <a:solidFill>
                  <a:schemeClr val="bg1"/>
                </a:solidFill>
              </a:rPr>
              <a:t>bowl_strike_rate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    FROM </a:t>
            </a:r>
            <a:r>
              <a:rPr lang="en-IN" sz="1200" dirty="0" err="1">
                <a:solidFill>
                  <a:schemeClr val="bg1"/>
                </a:solidFill>
              </a:rPr>
              <a:t>ipl_ball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    GROUP BY bowler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HAVING COUNT(bowler) &gt; 300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ORDER BY </a:t>
            </a:r>
            <a:r>
              <a:rPr lang="en-IN" sz="1200" dirty="0" err="1">
                <a:solidFill>
                  <a:schemeClr val="bg1"/>
                </a:solidFill>
              </a:rPr>
              <a:t>bowl_strike_rate</a:t>
            </a:r>
            <a:r>
              <a:rPr lang="en-IN" sz="1200" dirty="0">
                <a:solidFill>
                  <a:schemeClr val="bg1"/>
                </a:solidFill>
              </a:rPr>
              <a:t> ASC</a:t>
            </a:r>
          </a:p>
          <a:p>
            <a:r>
              <a:rPr lang="en-IN" sz="1200" dirty="0">
                <a:solidFill>
                  <a:schemeClr val="bg1"/>
                </a:solidFill>
              </a:rPr>
              <a:t>) AS b ON </a:t>
            </a:r>
            <a:r>
              <a:rPr lang="en-IN" sz="1200" dirty="0" err="1">
                <a:solidFill>
                  <a:schemeClr val="bg1"/>
                </a:solidFill>
              </a:rPr>
              <a:t>a.batsman</a:t>
            </a:r>
            <a:r>
              <a:rPr lang="en-IN" sz="1200" dirty="0">
                <a:solidFill>
                  <a:schemeClr val="bg1"/>
                </a:solidFill>
              </a:rPr>
              <a:t> = </a:t>
            </a:r>
            <a:r>
              <a:rPr lang="en-IN" sz="1200" dirty="0" err="1">
                <a:solidFill>
                  <a:schemeClr val="bg1"/>
                </a:solidFill>
              </a:rPr>
              <a:t>b.bowler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WHERE NOT </a:t>
            </a:r>
            <a:r>
              <a:rPr lang="en-IN" sz="1200" dirty="0" err="1">
                <a:solidFill>
                  <a:schemeClr val="bg1"/>
                </a:solidFill>
              </a:rPr>
              <a:t>extras_type</a:t>
            </a:r>
            <a:r>
              <a:rPr lang="en-IN" sz="1200" dirty="0">
                <a:solidFill>
                  <a:schemeClr val="bg1"/>
                </a:solidFill>
              </a:rPr>
              <a:t> = 'wides'</a:t>
            </a:r>
          </a:p>
          <a:p>
            <a:r>
              <a:rPr lang="en-IN" sz="1200" dirty="0">
                <a:solidFill>
                  <a:schemeClr val="bg1"/>
                </a:solidFill>
              </a:rPr>
              <a:t>GROUP BY batsman, </a:t>
            </a:r>
            <a:r>
              <a:rPr lang="en-IN" sz="1200" dirty="0" err="1">
                <a:solidFill>
                  <a:schemeClr val="bg1"/>
                </a:solidFill>
              </a:rPr>
              <a:t>b.bowl_strike_rate</a:t>
            </a:r>
            <a:endParaRPr lang="en-IN" sz="1200" dirty="0">
              <a:solidFill>
                <a:schemeClr val="bg1"/>
              </a:solidFill>
            </a:endParaRPr>
          </a:p>
          <a:p>
            <a:r>
              <a:rPr lang="en-IN" sz="1200" dirty="0">
                <a:solidFill>
                  <a:schemeClr val="bg1"/>
                </a:solidFill>
              </a:rPr>
              <a:t>HAVING COUNT(ball) &gt;= 500</a:t>
            </a:r>
          </a:p>
          <a:p>
            <a:r>
              <a:rPr lang="en-IN" sz="1200" dirty="0">
                <a:solidFill>
                  <a:schemeClr val="bg1"/>
                </a:solidFill>
              </a:rPr>
              <a:t>ORDER BY </a:t>
            </a:r>
            <a:r>
              <a:rPr lang="en-IN" sz="1200" dirty="0" err="1">
                <a:solidFill>
                  <a:schemeClr val="bg1"/>
                </a:solidFill>
              </a:rPr>
              <a:t>bats_strike_rate</a:t>
            </a:r>
            <a:r>
              <a:rPr lang="en-IN" sz="1200" dirty="0">
                <a:solidFill>
                  <a:schemeClr val="bg1"/>
                </a:solidFill>
              </a:rPr>
              <a:t> DESC, </a:t>
            </a:r>
            <a:r>
              <a:rPr lang="en-IN" sz="1200" dirty="0" err="1">
                <a:solidFill>
                  <a:schemeClr val="bg1"/>
                </a:solidFill>
              </a:rPr>
              <a:t>b.bowl_strike_rate</a:t>
            </a:r>
            <a:r>
              <a:rPr lang="en-IN" sz="1200" dirty="0">
                <a:solidFill>
                  <a:schemeClr val="bg1"/>
                </a:solidFill>
              </a:rPr>
              <a:t> DESC</a:t>
            </a:r>
          </a:p>
          <a:p>
            <a:r>
              <a:rPr lang="en-IN" sz="1200" dirty="0">
                <a:solidFill>
                  <a:schemeClr val="bg1"/>
                </a:solidFill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3197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21DF5-9B6B-206A-5FB6-64F7A4820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F8B40-F726-DCA0-C7B7-75F08C0CFA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51" y="1608368"/>
            <a:ext cx="4755860" cy="3175299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4E998E2-256A-EF18-FDF5-56092F610D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7333947"/>
              </p:ext>
            </p:extLst>
          </p:nvPr>
        </p:nvGraphicFramePr>
        <p:xfrm>
          <a:off x="5283200" y="1600200"/>
          <a:ext cx="4783666" cy="31580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6973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3F47F-F6ED-A7EA-EC46-6BC324919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396C49-A0E9-CD96-CF6B-C0563F9FDD6F}"/>
              </a:ext>
            </a:extLst>
          </p:cNvPr>
          <p:cNvSpPr/>
          <p:nvPr/>
        </p:nvSpPr>
        <p:spPr>
          <a:xfrm>
            <a:off x="3460565" y="160795"/>
            <a:ext cx="419627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WICKET-KEEPERS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9999DE-8F2C-E845-DB85-BFADAB2A0646}"/>
              </a:ext>
            </a:extLst>
          </p:cNvPr>
          <p:cNvSpPr/>
          <p:nvPr/>
        </p:nvSpPr>
        <p:spPr>
          <a:xfrm>
            <a:off x="367645" y="1461156"/>
            <a:ext cx="3723588" cy="2924578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297B1-F5B7-BE71-374F-A70BA70A5A67}"/>
              </a:ext>
            </a:extLst>
          </p:cNvPr>
          <p:cNvSpPr txBox="1"/>
          <p:nvPr/>
        </p:nvSpPr>
        <p:spPr>
          <a:xfrm>
            <a:off x="518473" y="1734532"/>
            <a:ext cx="38272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SELECT fielder AS wicketkeeper,</a:t>
            </a:r>
          </a:p>
          <a:p>
            <a:r>
              <a:rPr lang="en-US" dirty="0">
                <a:solidFill>
                  <a:schemeClr val="bg1"/>
                </a:solidFill>
              </a:rPr>
              <a:t>COUNT(*) AS </a:t>
            </a:r>
            <a:r>
              <a:rPr lang="en-US" dirty="0" err="1">
                <a:solidFill>
                  <a:schemeClr val="bg1"/>
                </a:solidFill>
              </a:rPr>
              <a:t>stumpings_count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FROM </a:t>
            </a:r>
            <a:r>
              <a:rPr lang="en-US" dirty="0" err="1">
                <a:solidFill>
                  <a:schemeClr val="bg1"/>
                </a:solidFill>
              </a:rPr>
              <a:t>IPL_Ball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WHERE </a:t>
            </a:r>
            <a:r>
              <a:rPr lang="en-US" dirty="0" err="1">
                <a:solidFill>
                  <a:schemeClr val="bg1"/>
                </a:solidFill>
              </a:rPr>
              <a:t>dismissal_kind</a:t>
            </a:r>
            <a:r>
              <a:rPr lang="en-US" dirty="0">
                <a:solidFill>
                  <a:schemeClr val="bg1"/>
                </a:solidFill>
              </a:rPr>
              <a:t> = 'stumped' AND fielder IS NOT NULL</a:t>
            </a:r>
          </a:p>
          <a:p>
            <a:r>
              <a:rPr lang="en-US" dirty="0">
                <a:solidFill>
                  <a:schemeClr val="bg1"/>
                </a:solidFill>
              </a:rPr>
              <a:t>GROUP BY fielder</a:t>
            </a:r>
          </a:p>
          <a:p>
            <a:r>
              <a:rPr lang="en-US" dirty="0">
                <a:solidFill>
                  <a:schemeClr val="bg1"/>
                </a:solidFill>
              </a:rPr>
              <a:t>ORDER BY </a:t>
            </a:r>
            <a:r>
              <a:rPr lang="en-US" dirty="0" err="1">
                <a:solidFill>
                  <a:schemeClr val="bg1"/>
                </a:solidFill>
              </a:rPr>
              <a:t>stumpings_count</a:t>
            </a:r>
            <a:r>
              <a:rPr lang="en-US" dirty="0">
                <a:solidFill>
                  <a:schemeClr val="bg1"/>
                </a:solidFill>
              </a:rPr>
              <a:t> DESC</a:t>
            </a:r>
          </a:p>
          <a:p>
            <a:r>
              <a:rPr lang="en-US" dirty="0">
                <a:solidFill>
                  <a:schemeClr val="bg1"/>
                </a:solidFill>
              </a:rPr>
              <a:t>LIMIT 2;</a:t>
            </a:r>
            <a:endParaRPr lang="en-IN" sz="16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B09C22-3C02-C4D2-CF65-FC4E27DBD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3734095"/>
              </p:ext>
            </p:extLst>
          </p:nvPr>
        </p:nvGraphicFramePr>
        <p:xfrm>
          <a:off x="5080000" y="3420533"/>
          <a:ext cx="3641195" cy="2214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60E5E1F-D07A-5207-835F-D8F614826A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52" y="1432880"/>
            <a:ext cx="4858428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4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21D68-744D-74B5-C7B1-1E957B02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50141D-7A20-18C8-EBB2-0CD87932A2B3}"/>
              </a:ext>
            </a:extLst>
          </p:cNvPr>
          <p:cNvSpPr/>
          <p:nvPr/>
        </p:nvSpPr>
        <p:spPr>
          <a:xfrm>
            <a:off x="470970" y="160795"/>
            <a:ext cx="10175479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CRITERIA FOR SELECTING WICKET-KEEPERS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423739-0427-A535-CAC2-5B4F24D7BCAF}"/>
              </a:ext>
            </a:extLst>
          </p:cNvPr>
          <p:cNvSpPr/>
          <p:nvPr/>
        </p:nvSpPr>
        <p:spPr>
          <a:xfrm>
            <a:off x="367644" y="1461156"/>
            <a:ext cx="11189617" cy="5052766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B9D96-C4E6-6D9A-B586-E606AEE37B31}"/>
              </a:ext>
            </a:extLst>
          </p:cNvPr>
          <p:cNvSpPr txBox="1"/>
          <p:nvPr/>
        </p:nvSpPr>
        <p:spPr>
          <a:xfrm>
            <a:off x="518472" y="1734532"/>
            <a:ext cx="1064286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Batting Ability: 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Prioritize wicketkeepers who can score quickly and hit boundaries, contributing to the team's run total.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Agility and Glovework: 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Strong wicketkeeping skills are vital. Look for wicketkeepers with quick reflexes, clean catching ability, and accurate stumpings.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Experience: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Consider wicketkeepers with T20 experience who can handle pressure situations effectively.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Versatility: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Choose wicketkeepers who can adapt to different match scenarios and contribute effectively in various batting positions.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Leadership and Communication: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Wicketkeepers who can lead the fielding unit and effectively communicate with bowlers and fielders are valuable.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Fielding: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Prioritize wicketkeepers with excellent fielding skills, capable of creating run-out opportunities.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IN" sz="1600" b="1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Consistency:</a:t>
            </a:r>
            <a:r>
              <a:rPr lang="en-IN" sz="1600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Look for wicketkeepers with a consistent track record, both in batting and wicketkeeping, to ensure stable performance throughout the tournament.</a:t>
            </a:r>
          </a:p>
        </p:txBody>
      </p:sp>
    </p:spTree>
    <p:extLst>
      <p:ext uri="{BB962C8B-B14F-4D97-AF65-F5344CB8AC3E}">
        <p14:creationId xmlns:p14="http://schemas.microsoft.com/office/powerpoint/2010/main" val="164906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B15383-F176-D71A-78ED-6E11CD6C3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F5C915-3A71-813B-AD78-0FCD38C8331D}"/>
              </a:ext>
            </a:extLst>
          </p:cNvPr>
          <p:cNvSpPr/>
          <p:nvPr/>
        </p:nvSpPr>
        <p:spPr>
          <a:xfrm>
            <a:off x="3263758" y="2302862"/>
            <a:ext cx="482696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ADDITIONAL</a:t>
            </a:r>
            <a:r>
              <a:rPr lang="en-US" sz="66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 </a:t>
            </a:r>
          </a:p>
          <a:p>
            <a:pPr algn="ctr"/>
            <a:r>
              <a:rPr lang="en-US" sz="66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tx2"/>
                </a:solidFill>
              </a:rPr>
              <a:t>QUESTIONS</a:t>
            </a:r>
            <a:endParaRPr lang="en-IN" sz="66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32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AD372-EEA7-E4D9-93D0-B9B5D6FE5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3BF5AF-8C2B-C7D2-59D3-E64A3596BF42}"/>
              </a:ext>
            </a:extLst>
          </p:cNvPr>
          <p:cNvSpPr/>
          <p:nvPr/>
        </p:nvSpPr>
        <p:spPr>
          <a:xfrm>
            <a:off x="2015068" y="448663"/>
            <a:ext cx="8443684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</a:rPr>
              <a:t>1. Get the count of cities that have hosted an IPL match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603E5-6250-AE7E-A989-C0F9F72500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676" y="1698964"/>
            <a:ext cx="864038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6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B0D39F-A845-4F0C-B0A6-1E204DC9FB61}"/>
              </a:ext>
            </a:extLst>
          </p:cNvPr>
          <p:cNvSpPr/>
          <p:nvPr/>
        </p:nvSpPr>
        <p:spPr>
          <a:xfrm>
            <a:off x="2899744" y="141942"/>
            <a:ext cx="639251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CREATING TABLES</a:t>
            </a:r>
            <a:endParaRPr lang="en-IN" sz="66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86EA7C-D8FD-E401-51EB-BF127F40A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17" y="1257905"/>
            <a:ext cx="4744112" cy="54204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F0DF27-BB9E-BFFE-6BEF-2F4CEFDF55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966" y="1390285"/>
            <a:ext cx="4686954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2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6D5319-D696-08E9-DD12-0BEB06428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663A0B-1A41-3DED-4BA5-B5225FF6913F}"/>
              </a:ext>
            </a:extLst>
          </p:cNvPr>
          <p:cNvSpPr/>
          <p:nvPr/>
        </p:nvSpPr>
        <p:spPr>
          <a:xfrm>
            <a:off x="2018357" y="406329"/>
            <a:ext cx="98773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2. Create table deliveries_v02 with all the columns of the table ‘deliveries’ and an additional column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ball_result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containing values boundary, dot or other depending on the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total_run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95ECA-C1E7-6235-17AC-1BB3218DE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879" y="2133600"/>
            <a:ext cx="7192941" cy="275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0DF44-C8FB-AFE7-C7CC-A748EF59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BAF79-4373-9822-FD45-43F7BDC707B9}"/>
              </a:ext>
            </a:extLst>
          </p:cNvPr>
          <p:cNvSpPr/>
          <p:nvPr/>
        </p:nvSpPr>
        <p:spPr>
          <a:xfrm>
            <a:off x="1510357" y="380929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2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Write a query to fetch the total number of boundaries and dot balls from the deliveries_v02 table. 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5D05F-9DE2-2284-D151-FCD7678FB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007" y="1859254"/>
            <a:ext cx="9498193" cy="318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6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42772-A38D-9FBD-06A6-8791ABA6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4B4363-5E72-A63D-3F96-E92E03B16428}"/>
              </a:ext>
            </a:extLst>
          </p:cNvPr>
          <p:cNvSpPr/>
          <p:nvPr/>
        </p:nvSpPr>
        <p:spPr>
          <a:xfrm>
            <a:off x="1510357" y="380929"/>
            <a:ext cx="98773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4. Write a query to fetch the total number of boundaries scored by each team from the deliveries_v02 table and order it in descending order of the number of boundaries scored.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64B975-322C-B6CA-9154-FDF4373D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99" y="2371621"/>
            <a:ext cx="8802173" cy="132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99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0BDBAA-23C1-63B6-CB12-AA6DEAE22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FD6959-4C80-4465-D39B-CBFD0DF5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467" y="905206"/>
            <a:ext cx="4111459" cy="481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8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BA344C-FB60-46A6-6FDF-7F12CE233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9E85C4-12C5-A5B2-8663-8645A295B478}"/>
              </a:ext>
            </a:extLst>
          </p:cNvPr>
          <p:cNvSpPr/>
          <p:nvPr/>
        </p:nvSpPr>
        <p:spPr>
          <a:xfrm>
            <a:off x="1510357" y="380929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5. Write a query to fetch the total number of dot balls bowled by each team and order it in descending order of the total number of dot balls bowled. 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C8AE0-B5CB-2A7B-7AFE-C71137FE7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388" y="2624025"/>
            <a:ext cx="894522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3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1DB26-DB50-7DC4-D747-30249B410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E3112-307C-4617-F0B6-F3DB32307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893" y="601133"/>
            <a:ext cx="4376459" cy="546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13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9BF50-00B1-46A9-C20F-1BAF9C77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280D2C-972D-CDD4-3A7F-2C48DDB02BA1}"/>
              </a:ext>
            </a:extLst>
          </p:cNvPr>
          <p:cNvSpPr/>
          <p:nvPr/>
        </p:nvSpPr>
        <p:spPr>
          <a:xfrm>
            <a:off x="1163224" y="245463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6. Write a query to fetch the total number of dismissals by dismissal kinds where dismissal kind is not NA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33AA1-19EC-8EB7-9B50-2AA9D72E8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5851" y="1305194"/>
            <a:ext cx="3361081" cy="4526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41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E48015-20ED-ADD2-C8B3-58874D0D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7813B1-41CF-FED3-F7A7-87CE630287EE}"/>
              </a:ext>
            </a:extLst>
          </p:cNvPr>
          <p:cNvSpPr/>
          <p:nvPr/>
        </p:nvSpPr>
        <p:spPr>
          <a:xfrm>
            <a:off x="1163224" y="245463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7. Write a query to get the top 5 bowlers who conceded maximum extra runs from the deliveries table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AC1BB7-1902-9CAF-58B3-7CBF3B006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00" y="1262819"/>
            <a:ext cx="4350634" cy="46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8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3D1F7-F427-512E-E482-F6BE7ED8E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6944DE-BA86-F3CD-90D2-4D08588D8F1E}"/>
              </a:ext>
            </a:extLst>
          </p:cNvPr>
          <p:cNvSpPr/>
          <p:nvPr/>
        </p:nvSpPr>
        <p:spPr>
          <a:xfrm>
            <a:off x="1163224" y="245463"/>
            <a:ext cx="987731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8. Write a query to create a table named deliveries_v03 with all the columns of deliveries_v02 table and two additional column (named venue and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match_date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) of venue and date from table matches 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E89B0-C63D-4E33-81E7-84B560D98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942" y="2757394"/>
            <a:ext cx="65541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40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7654D-1EB4-CA90-EDEB-A41B0A04E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8E12EBF-E58C-803D-0C0F-2AB46D899B04}"/>
              </a:ext>
            </a:extLst>
          </p:cNvPr>
          <p:cNvSpPr/>
          <p:nvPr/>
        </p:nvSpPr>
        <p:spPr>
          <a:xfrm>
            <a:off x="1163224" y="245463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9. Write a query to fetch the total runs scored for each venue and order it in the descending order of total runs scored. 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746550-CF94-FE26-274F-784DD6DCA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654" y="2557341"/>
            <a:ext cx="5134692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9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03AF33-4FCA-5A83-63EF-683C50423B31}"/>
              </a:ext>
            </a:extLst>
          </p:cNvPr>
          <p:cNvSpPr/>
          <p:nvPr/>
        </p:nvSpPr>
        <p:spPr>
          <a:xfrm>
            <a:off x="2386850" y="141942"/>
            <a:ext cx="741831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IMPORTING DATA INTO TABLES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0F85A6-DADC-B959-EBB0-44C956151B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1" y="1469863"/>
            <a:ext cx="9889671" cy="523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08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5CFD7-2700-1CBE-DABF-7B6B51D8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F14DA4-39C0-A63D-5A84-D50643CDB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903" y="177693"/>
            <a:ext cx="4730993" cy="48430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9C970-705B-133C-5B65-9401C8C0CF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21" y="165780"/>
            <a:ext cx="4940259" cy="37966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B09284-30BB-F137-C224-9131C0451C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8267" y="4224809"/>
            <a:ext cx="4943170" cy="127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6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A556A-910B-4BD6-B5CF-180B25568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0CE16A0-4582-869F-75F4-EFBB81528B3A}"/>
              </a:ext>
            </a:extLst>
          </p:cNvPr>
          <p:cNvSpPr/>
          <p:nvPr/>
        </p:nvSpPr>
        <p:spPr>
          <a:xfrm>
            <a:off x="1163224" y="245463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10. Write a query to fetch the year-wise total runs scored at Eden Gardens and order it in the descending order of total runs scored.</a:t>
            </a:r>
            <a:endParaRPr lang="en-IN" sz="2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93CD-85B0-69B0-2CBE-3C4B72FFF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375" y="1219199"/>
            <a:ext cx="4090509" cy="468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B5D32B-1C71-690F-F7E7-3FDE54175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25EA2E-3B03-7044-48AC-D84FB7A57CD4}"/>
              </a:ext>
            </a:extLst>
          </p:cNvPr>
          <p:cNvSpPr/>
          <p:nvPr/>
        </p:nvSpPr>
        <p:spPr>
          <a:xfrm>
            <a:off x="1188624" y="2429863"/>
            <a:ext cx="987731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THANK YOU</a:t>
            </a:r>
            <a:endParaRPr lang="en-IN" sz="48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8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085578-DE40-D02F-00CF-78034D7430EC}"/>
              </a:ext>
            </a:extLst>
          </p:cNvPr>
          <p:cNvSpPr/>
          <p:nvPr/>
        </p:nvSpPr>
        <p:spPr>
          <a:xfrm>
            <a:off x="3265080" y="141942"/>
            <a:ext cx="5661871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PLAYERS WITH HIGHER </a:t>
            </a:r>
          </a:p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BATTING STRIKE RATE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BE3B68-88A7-1A9C-550B-4D2C0D4F0C2A}"/>
              </a:ext>
            </a:extLst>
          </p:cNvPr>
          <p:cNvSpPr/>
          <p:nvPr/>
        </p:nvSpPr>
        <p:spPr>
          <a:xfrm>
            <a:off x="1932494" y="1725106"/>
            <a:ext cx="7932152" cy="4840683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F3320-D454-B99E-6C04-7F7168FFC82D}"/>
              </a:ext>
            </a:extLst>
          </p:cNvPr>
          <p:cNvSpPr txBox="1"/>
          <p:nvPr/>
        </p:nvSpPr>
        <p:spPr>
          <a:xfrm>
            <a:off x="2422688" y="2243578"/>
            <a:ext cx="71172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SELECT batsman,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SUM(</a:t>
            </a:r>
            <a:r>
              <a:rPr lang="en-US" sz="2000" dirty="0" err="1">
                <a:solidFill>
                  <a:schemeClr val="bg1"/>
                </a:solidFill>
              </a:rPr>
              <a:t>batsman_runs</a:t>
            </a:r>
            <a:r>
              <a:rPr lang="en-US" sz="2000" dirty="0">
                <a:solidFill>
                  <a:schemeClr val="bg1"/>
                </a:solidFill>
              </a:rPr>
              <a:t>) AS </a:t>
            </a:r>
            <a:r>
              <a:rPr lang="en-US" sz="2000" dirty="0" err="1">
                <a:solidFill>
                  <a:schemeClr val="bg1"/>
                </a:solidFill>
              </a:rPr>
              <a:t>total_runs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COUNT(CASE WHEN </a:t>
            </a:r>
            <a:r>
              <a:rPr lang="en-US" sz="2000" dirty="0" err="1">
                <a:solidFill>
                  <a:schemeClr val="bg1"/>
                </a:solidFill>
              </a:rPr>
              <a:t>extras_type</a:t>
            </a:r>
            <a:r>
              <a:rPr lang="en-US" sz="2000" dirty="0">
                <a:solidFill>
                  <a:schemeClr val="bg1"/>
                </a:solidFill>
              </a:rPr>
              <a:t> != '</a:t>
            </a:r>
            <a:r>
              <a:rPr lang="en-US" sz="2000" dirty="0" err="1">
                <a:solidFill>
                  <a:schemeClr val="bg1"/>
                </a:solidFill>
              </a:rPr>
              <a:t>wides</a:t>
            </a:r>
            <a:r>
              <a:rPr lang="en-US" sz="2000" dirty="0">
                <a:solidFill>
                  <a:schemeClr val="bg1"/>
                </a:solidFill>
              </a:rPr>
              <a:t>' THEN ball END) AS </a:t>
            </a:r>
            <a:r>
              <a:rPr lang="en-US" sz="2000" dirty="0" err="1">
                <a:solidFill>
                  <a:schemeClr val="bg1"/>
                </a:solidFill>
              </a:rPr>
              <a:t>total_balls</a:t>
            </a:r>
            <a:r>
              <a:rPr lang="en-US" sz="2000" dirty="0">
                <a:solidFill>
                  <a:schemeClr val="bg1"/>
                </a:solidFill>
              </a:rPr>
              <a:t>,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ROUND((SUM(</a:t>
            </a:r>
            <a:r>
              <a:rPr lang="en-US" sz="2000" dirty="0" err="1">
                <a:solidFill>
                  <a:schemeClr val="bg1"/>
                </a:solidFill>
              </a:rPr>
              <a:t>batsman_runs</a:t>
            </a:r>
            <a:r>
              <a:rPr lang="en-US" sz="2000" dirty="0">
                <a:solidFill>
                  <a:schemeClr val="bg1"/>
                </a:solidFill>
              </a:rPr>
              <a:t>) * 100.0 / COUNT(CASE WHEN </a:t>
            </a:r>
            <a:r>
              <a:rPr lang="en-US" sz="2000" dirty="0" err="1">
                <a:solidFill>
                  <a:schemeClr val="bg1"/>
                </a:solidFill>
              </a:rPr>
              <a:t>extras_type</a:t>
            </a:r>
            <a:r>
              <a:rPr lang="en-US" sz="2000" dirty="0">
                <a:solidFill>
                  <a:schemeClr val="bg1"/>
                </a:solidFill>
              </a:rPr>
              <a:t> != '</a:t>
            </a:r>
            <a:r>
              <a:rPr lang="en-US" sz="2000" dirty="0" err="1">
                <a:solidFill>
                  <a:schemeClr val="bg1"/>
                </a:solidFill>
              </a:rPr>
              <a:t>wides</a:t>
            </a:r>
            <a:r>
              <a:rPr lang="en-US" sz="2000" dirty="0">
                <a:solidFill>
                  <a:schemeClr val="bg1"/>
                </a:solidFill>
              </a:rPr>
              <a:t>' THEN ball END)), 2) AS </a:t>
            </a:r>
            <a:r>
              <a:rPr lang="en-US" sz="2000" dirty="0" err="1">
                <a:solidFill>
                  <a:schemeClr val="bg1"/>
                </a:solidFill>
              </a:rPr>
              <a:t>batsman_strike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FROM </a:t>
            </a:r>
            <a:r>
              <a:rPr lang="en-US" sz="2000" dirty="0" err="1">
                <a:solidFill>
                  <a:schemeClr val="bg1"/>
                </a:solidFill>
              </a:rPr>
              <a:t>IPL_Ball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GROUP BY batsman</a:t>
            </a:r>
          </a:p>
          <a:p>
            <a:r>
              <a:rPr lang="en-US" sz="2000" dirty="0">
                <a:solidFill>
                  <a:schemeClr val="bg1"/>
                </a:solidFill>
              </a:rPr>
              <a:t>HAVING COUNT(CASE WHEN </a:t>
            </a:r>
            <a:r>
              <a:rPr lang="en-US" sz="2000" dirty="0" err="1">
                <a:solidFill>
                  <a:schemeClr val="bg1"/>
                </a:solidFill>
              </a:rPr>
              <a:t>extras_type</a:t>
            </a:r>
            <a:r>
              <a:rPr lang="en-US" sz="2000" dirty="0">
                <a:solidFill>
                  <a:schemeClr val="bg1"/>
                </a:solidFill>
              </a:rPr>
              <a:t> != '</a:t>
            </a:r>
            <a:r>
              <a:rPr lang="en-US" sz="2000" dirty="0" err="1">
                <a:solidFill>
                  <a:schemeClr val="bg1"/>
                </a:solidFill>
              </a:rPr>
              <a:t>wides</a:t>
            </a:r>
            <a:r>
              <a:rPr lang="en-US" sz="2000" dirty="0">
                <a:solidFill>
                  <a:schemeClr val="bg1"/>
                </a:solidFill>
              </a:rPr>
              <a:t>' THEN ball END) &gt;= 500</a:t>
            </a:r>
          </a:p>
          <a:p>
            <a:r>
              <a:rPr lang="en-US" sz="2000" dirty="0">
                <a:solidFill>
                  <a:schemeClr val="bg1"/>
                </a:solidFill>
              </a:rPr>
              <a:t>ORDER BY </a:t>
            </a:r>
            <a:r>
              <a:rPr lang="en-US" sz="2000" dirty="0" err="1">
                <a:solidFill>
                  <a:schemeClr val="bg1"/>
                </a:solidFill>
              </a:rPr>
              <a:t>batsman_strike</a:t>
            </a:r>
            <a:r>
              <a:rPr lang="en-US" sz="2000" dirty="0">
                <a:solidFill>
                  <a:schemeClr val="bg1"/>
                </a:solidFill>
              </a:rPr>
              <a:t> DESC</a:t>
            </a:r>
          </a:p>
          <a:p>
            <a:r>
              <a:rPr lang="en-US" sz="2000" dirty="0">
                <a:solidFill>
                  <a:schemeClr val="bg1"/>
                </a:solidFill>
              </a:rPr>
              <a:t>LIMIT 10;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2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98B19CC-8F37-250A-70C3-56621B168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1340362"/>
              </p:ext>
            </p:extLst>
          </p:nvPr>
        </p:nvGraphicFramePr>
        <p:xfrm>
          <a:off x="5703217" y="1574276"/>
          <a:ext cx="6128994" cy="3733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66621BF-B19B-5BCD-F304-1228B68FD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56" y="1583702"/>
            <a:ext cx="5352062" cy="378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CAA8A4-D2F8-B9B3-DB7C-3DC5722CA38D}"/>
              </a:ext>
            </a:extLst>
          </p:cNvPr>
          <p:cNvSpPr/>
          <p:nvPr/>
        </p:nvSpPr>
        <p:spPr>
          <a:xfrm>
            <a:off x="2886449" y="160795"/>
            <a:ext cx="5344476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PLAYERS WITH GOOD </a:t>
            </a:r>
          </a:p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BATTING AVERAGE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E3FF33-37CC-F8A1-3EB2-3EA5C5606225}"/>
              </a:ext>
            </a:extLst>
          </p:cNvPr>
          <p:cNvSpPr/>
          <p:nvPr/>
        </p:nvSpPr>
        <p:spPr>
          <a:xfrm>
            <a:off x="1932494" y="1725106"/>
            <a:ext cx="7932152" cy="4840683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2D6F14-1F35-D736-FEBF-203FF7AD9554}"/>
              </a:ext>
            </a:extLst>
          </p:cNvPr>
          <p:cNvSpPr txBox="1"/>
          <p:nvPr/>
        </p:nvSpPr>
        <p:spPr>
          <a:xfrm>
            <a:off x="2394408" y="2215299"/>
            <a:ext cx="6900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SELECT batsman,</a:t>
            </a:r>
          </a:p>
          <a:p>
            <a:r>
              <a:rPr lang="en-IN" dirty="0">
                <a:solidFill>
                  <a:schemeClr val="bg1"/>
                </a:solidFill>
              </a:rPr>
              <a:t>       COUNT(DISTINCT EXTRACT(YEAR FROM </a:t>
            </a:r>
            <a:r>
              <a:rPr lang="en-IN" dirty="0" err="1">
                <a:solidFill>
                  <a:schemeClr val="bg1"/>
                </a:solidFill>
              </a:rPr>
              <a:t>ipl_matches.date</a:t>
            </a:r>
            <a:r>
              <a:rPr lang="en-IN" dirty="0">
                <a:solidFill>
                  <a:schemeClr val="bg1"/>
                </a:solidFill>
              </a:rPr>
              <a:t>)) AS </a:t>
            </a:r>
            <a:r>
              <a:rPr lang="en-IN" dirty="0" err="1">
                <a:solidFill>
                  <a:schemeClr val="bg1"/>
                </a:solidFill>
              </a:rPr>
              <a:t>seasons_played</a:t>
            </a:r>
            <a:r>
              <a:rPr lang="en-IN" dirty="0">
                <a:solidFill>
                  <a:schemeClr val="bg1"/>
                </a:solidFill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       SUM(</a:t>
            </a:r>
            <a:r>
              <a:rPr lang="en-IN" dirty="0" err="1">
                <a:solidFill>
                  <a:schemeClr val="bg1"/>
                </a:solidFill>
              </a:rPr>
              <a:t>batsman_runs</a:t>
            </a:r>
            <a:r>
              <a:rPr lang="en-IN" dirty="0">
                <a:solidFill>
                  <a:schemeClr val="bg1"/>
                </a:solidFill>
              </a:rPr>
              <a:t>) AS </a:t>
            </a:r>
            <a:r>
              <a:rPr lang="en-IN" dirty="0" err="1">
                <a:solidFill>
                  <a:schemeClr val="bg1"/>
                </a:solidFill>
              </a:rPr>
              <a:t>total_runs</a:t>
            </a:r>
            <a:r>
              <a:rPr lang="en-IN" dirty="0">
                <a:solidFill>
                  <a:schemeClr val="bg1"/>
                </a:solidFill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       SUM(</a:t>
            </a:r>
            <a:r>
              <a:rPr lang="en-IN" dirty="0" err="1">
                <a:solidFill>
                  <a:schemeClr val="bg1"/>
                </a:solidFill>
              </a:rPr>
              <a:t>is_wicket</a:t>
            </a:r>
            <a:r>
              <a:rPr lang="en-IN" dirty="0">
                <a:solidFill>
                  <a:schemeClr val="bg1"/>
                </a:solidFill>
              </a:rPr>
              <a:t>) AS </a:t>
            </a:r>
            <a:r>
              <a:rPr lang="en-IN" dirty="0" err="1">
                <a:solidFill>
                  <a:schemeClr val="bg1"/>
                </a:solidFill>
              </a:rPr>
              <a:t>times_dismissed</a:t>
            </a:r>
            <a:r>
              <a:rPr lang="en-IN" dirty="0">
                <a:solidFill>
                  <a:schemeClr val="bg1"/>
                </a:solidFill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</a:rPr>
              <a:t>       SUM(</a:t>
            </a:r>
            <a:r>
              <a:rPr lang="en-IN" dirty="0" err="1">
                <a:solidFill>
                  <a:schemeClr val="bg1"/>
                </a:solidFill>
              </a:rPr>
              <a:t>batsman_runs</a:t>
            </a:r>
            <a:r>
              <a:rPr lang="en-IN" dirty="0">
                <a:solidFill>
                  <a:schemeClr val="bg1"/>
                </a:solidFill>
              </a:rPr>
              <a:t>) / NULLIF(SUM(</a:t>
            </a:r>
            <a:r>
              <a:rPr lang="en-IN" dirty="0" err="1">
                <a:solidFill>
                  <a:schemeClr val="bg1"/>
                </a:solidFill>
              </a:rPr>
              <a:t>is_wicket</a:t>
            </a:r>
            <a:r>
              <a:rPr lang="en-IN" dirty="0">
                <a:solidFill>
                  <a:schemeClr val="bg1"/>
                </a:solidFill>
              </a:rPr>
              <a:t>), 0) AS </a:t>
            </a:r>
            <a:r>
              <a:rPr lang="en-IN" dirty="0" err="1">
                <a:solidFill>
                  <a:schemeClr val="bg1"/>
                </a:solidFill>
              </a:rPr>
              <a:t>batting_average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FROM </a:t>
            </a:r>
            <a:r>
              <a:rPr lang="en-IN" dirty="0" err="1">
                <a:solidFill>
                  <a:schemeClr val="bg1"/>
                </a:solidFill>
              </a:rPr>
              <a:t>IPL_Ball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JOIN </a:t>
            </a:r>
            <a:r>
              <a:rPr lang="en-IN" dirty="0" err="1">
                <a:solidFill>
                  <a:schemeClr val="bg1"/>
                </a:solidFill>
              </a:rPr>
              <a:t>IPL_Matches</a:t>
            </a:r>
            <a:r>
              <a:rPr lang="en-IN" dirty="0">
                <a:solidFill>
                  <a:schemeClr val="bg1"/>
                </a:solidFill>
              </a:rPr>
              <a:t> ON IPL_Ball.id = IPL_Matches.id</a:t>
            </a:r>
          </a:p>
          <a:p>
            <a:r>
              <a:rPr lang="en-IN" dirty="0">
                <a:solidFill>
                  <a:schemeClr val="bg1"/>
                </a:solidFill>
              </a:rPr>
              <a:t>GROUP BY batsman</a:t>
            </a:r>
          </a:p>
          <a:p>
            <a:r>
              <a:rPr lang="en-IN" dirty="0">
                <a:solidFill>
                  <a:schemeClr val="bg1"/>
                </a:solidFill>
              </a:rPr>
              <a:t>HAVING COUNT(DISTINCT EXTRACT(YEAR FROM </a:t>
            </a:r>
            <a:r>
              <a:rPr lang="en-IN" dirty="0" err="1">
                <a:solidFill>
                  <a:schemeClr val="bg1"/>
                </a:solidFill>
              </a:rPr>
              <a:t>ipl_matches.date</a:t>
            </a:r>
            <a:r>
              <a:rPr lang="en-IN" dirty="0">
                <a:solidFill>
                  <a:schemeClr val="bg1"/>
                </a:solidFill>
              </a:rPr>
              <a:t>)) &gt; 2 AND SUM(</a:t>
            </a:r>
            <a:r>
              <a:rPr lang="en-IN" dirty="0" err="1">
                <a:solidFill>
                  <a:schemeClr val="bg1"/>
                </a:solidFill>
              </a:rPr>
              <a:t>is_wicket</a:t>
            </a:r>
            <a:r>
              <a:rPr lang="en-IN" dirty="0">
                <a:solidFill>
                  <a:schemeClr val="bg1"/>
                </a:solidFill>
              </a:rPr>
              <a:t>) &gt; 0</a:t>
            </a:r>
          </a:p>
          <a:p>
            <a:r>
              <a:rPr lang="en-IN" dirty="0">
                <a:solidFill>
                  <a:schemeClr val="bg1"/>
                </a:solidFill>
              </a:rPr>
              <a:t>ORDER BY </a:t>
            </a:r>
            <a:r>
              <a:rPr lang="en-IN" dirty="0" err="1">
                <a:solidFill>
                  <a:schemeClr val="bg1"/>
                </a:solidFill>
              </a:rPr>
              <a:t>batting_average</a:t>
            </a:r>
            <a:r>
              <a:rPr lang="en-IN" dirty="0">
                <a:solidFill>
                  <a:schemeClr val="bg1"/>
                </a:solidFill>
              </a:rPr>
              <a:t> DESC</a:t>
            </a:r>
          </a:p>
          <a:p>
            <a:r>
              <a:rPr lang="en-IN" dirty="0">
                <a:solidFill>
                  <a:schemeClr val="bg1"/>
                </a:solidFill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139980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DD1566-82F4-23DE-C855-C2EBF5300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B87FC0-9FB9-8AEF-A3D2-52B257BAB4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60" y="1838225"/>
            <a:ext cx="6093203" cy="3120274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2AE16F6-10EA-3D33-533F-FD8BA1B7E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520123"/>
              </p:ext>
            </p:extLst>
          </p:nvPr>
        </p:nvGraphicFramePr>
        <p:xfrm>
          <a:off x="6410227" y="1197204"/>
          <a:ext cx="5393703" cy="41760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1885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C243AD-0A91-19A3-1DF8-47329236B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6C4140-7177-229F-58C7-63330B325F11}"/>
              </a:ext>
            </a:extLst>
          </p:cNvPr>
          <p:cNvSpPr/>
          <p:nvPr/>
        </p:nvSpPr>
        <p:spPr>
          <a:xfrm>
            <a:off x="2535172" y="160795"/>
            <a:ext cx="604704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</a:rPr>
              <a:t>HARD - HITTING PLAYERS</a:t>
            </a:r>
            <a:endParaRPr lang="en-IN" sz="4400" b="1" dirty="0">
              <a:ln w="12700" cmpd="sng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F2013-CFF0-7E5B-989A-15B33B5D2B34}"/>
              </a:ext>
            </a:extLst>
          </p:cNvPr>
          <p:cNvSpPr/>
          <p:nvPr/>
        </p:nvSpPr>
        <p:spPr>
          <a:xfrm>
            <a:off x="1894787" y="1602557"/>
            <a:ext cx="7932152" cy="4840683"/>
          </a:xfrm>
          <a:prstGeom prst="roundRect">
            <a:avLst>
              <a:gd name="adj" fmla="val 5895"/>
            </a:avLst>
          </a:prstGeom>
          <a:solidFill>
            <a:srgbClr val="002060"/>
          </a:solidFill>
          <a:ln>
            <a:noFill/>
          </a:ln>
          <a:effectLst>
            <a:outerShdw blurRad="800100" dist="342900" dir="2700000" sx="94000" sy="94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85B4A-F76C-6AB8-F784-D2A8B16635C6}"/>
              </a:ext>
            </a:extLst>
          </p:cNvPr>
          <p:cNvSpPr txBox="1"/>
          <p:nvPr/>
        </p:nvSpPr>
        <p:spPr>
          <a:xfrm>
            <a:off x="2300140" y="2073897"/>
            <a:ext cx="728692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SELECT batsman,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COUNT(DISTINCT EXTRACT(YEAR FROM </a:t>
            </a:r>
            <a:r>
              <a:rPr lang="en-IN" sz="1600" dirty="0" err="1">
                <a:solidFill>
                  <a:schemeClr val="bg1"/>
                </a:solidFill>
              </a:rPr>
              <a:t>ipl_matches.date</a:t>
            </a:r>
            <a:r>
              <a:rPr lang="en-IN" sz="1600" dirty="0">
                <a:solidFill>
                  <a:schemeClr val="bg1"/>
                </a:solidFill>
              </a:rPr>
              <a:t>)) AS </a:t>
            </a:r>
            <a:r>
              <a:rPr lang="en-IN" sz="1600" dirty="0" err="1">
                <a:solidFill>
                  <a:schemeClr val="bg1"/>
                </a:solidFill>
              </a:rPr>
              <a:t>seasons_played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SUM(CASE WHEN 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 = 4 THEN 1 ELSE 0 END) AS fours,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SUM(CASE WHEN 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 = 6 THEN 1 ELSE 0 END) AS sixes,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SUM(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) AS </a:t>
            </a:r>
            <a:r>
              <a:rPr lang="en-IN" sz="1600" dirty="0" err="1">
                <a:solidFill>
                  <a:schemeClr val="bg1"/>
                </a:solidFill>
              </a:rPr>
              <a:t>total_runs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(SUM(CASE WHEN 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 = 4 THEN 1 ELSE 0 END) * 4 + SUM(CASE WHEN 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 = 6 THEN 1 ELSE 0 END) * 6) AS </a:t>
            </a:r>
            <a:r>
              <a:rPr lang="en-IN" sz="1600" dirty="0" err="1">
                <a:solidFill>
                  <a:schemeClr val="bg1"/>
                </a:solidFill>
              </a:rPr>
              <a:t>boundary_runs</a:t>
            </a:r>
            <a:r>
              <a:rPr lang="en-IN" sz="1600" dirty="0">
                <a:solidFill>
                  <a:schemeClr val="bg1"/>
                </a:solidFill>
              </a:rPr>
              <a:t>,</a:t>
            </a:r>
          </a:p>
          <a:p>
            <a:r>
              <a:rPr lang="en-IN" sz="1600" dirty="0">
                <a:solidFill>
                  <a:schemeClr val="bg1"/>
                </a:solidFill>
              </a:rPr>
              <a:t>       CONCAT(ROUND(((SUM(CASE WHEN 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 = 4 THEN 1 ELSE 0 END) * 4 + SUM(CASE WHEN 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 = 6 THEN 1 ELSE 0 END) * 6) * 100.0) / NULLIF(SUM(</a:t>
            </a:r>
            <a:r>
              <a:rPr lang="en-IN" sz="1600" dirty="0" err="1">
                <a:solidFill>
                  <a:schemeClr val="bg1"/>
                </a:solidFill>
              </a:rPr>
              <a:t>batsman_runs</a:t>
            </a:r>
            <a:r>
              <a:rPr lang="en-IN" sz="1600" dirty="0">
                <a:solidFill>
                  <a:schemeClr val="bg1"/>
                </a:solidFill>
              </a:rPr>
              <a:t>), 0), 0), '%') AS </a:t>
            </a:r>
            <a:r>
              <a:rPr lang="en-IN" sz="1600" dirty="0" err="1">
                <a:solidFill>
                  <a:schemeClr val="bg1"/>
                </a:solidFill>
              </a:rPr>
              <a:t>boundary_percentage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FROM </a:t>
            </a:r>
            <a:r>
              <a:rPr lang="en-IN" sz="1600" dirty="0" err="1">
                <a:solidFill>
                  <a:schemeClr val="bg1"/>
                </a:solidFill>
              </a:rPr>
              <a:t>IPL_Ball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JOIN </a:t>
            </a:r>
            <a:r>
              <a:rPr lang="en-IN" sz="1600" dirty="0" err="1">
                <a:solidFill>
                  <a:schemeClr val="bg1"/>
                </a:solidFill>
              </a:rPr>
              <a:t>IPL_Matches</a:t>
            </a:r>
            <a:r>
              <a:rPr lang="en-IN" sz="1600" dirty="0">
                <a:solidFill>
                  <a:schemeClr val="bg1"/>
                </a:solidFill>
              </a:rPr>
              <a:t> ON IPL_Ball.id = IPL_Matches.id</a:t>
            </a:r>
          </a:p>
          <a:p>
            <a:r>
              <a:rPr lang="en-IN" sz="1600" dirty="0">
                <a:solidFill>
                  <a:schemeClr val="bg1"/>
                </a:solidFill>
              </a:rPr>
              <a:t>GROUP BY batsman</a:t>
            </a:r>
          </a:p>
          <a:p>
            <a:r>
              <a:rPr lang="en-IN" sz="1600" dirty="0">
                <a:solidFill>
                  <a:schemeClr val="bg1"/>
                </a:solidFill>
              </a:rPr>
              <a:t>HAVING COUNT(DISTINCT EXTRACT(YEAR FROM </a:t>
            </a:r>
            <a:r>
              <a:rPr lang="en-IN" sz="1600" dirty="0" err="1">
                <a:solidFill>
                  <a:schemeClr val="bg1"/>
                </a:solidFill>
              </a:rPr>
              <a:t>ipl_matches.date</a:t>
            </a:r>
            <a:r>
              <a:rPr lang="en-IN" sz="1600" dirty="0">
                <a:solidFill>
                  <a:schemeClr val="bg1"/>
                </a:solidFill>
              </a:rPr>
              <a:t>)) &gt; 2</a:t>
            </a:r>
          </a:p>
          <a:p>
            <a:r>
              <a:rPr lang="en-IN" sz="1600" dirty="0">
                <a:solidFill>
                  <a:schemeClr val="bg1"/>
                </a:solidFill>
              </a:rPr>
              <a:t>ORDER BY </a:t>
            </a:r>
            <a:r>
              <a:rPr lang="en-IN" sz="1600" dirty="0" err="1">
                <a:solidFill>
                  <a:schemeClr val="bg1"/>
                </a:solidFill>
              </a:rPr>
              <a:t>boundary_percentage</a:t>
            </a:r>
            <a:r>
              <a:rPr lang="en-IN" sz="1600" dirty="0">
                <a:solidFill>
                  <a:schemeClr val="bg1"/>
                </a:solidFill>
              </a:rPr>
              <a:t> DESC</a:t>
            </a:r>
          </a:p>
          <a:p>
            <a:r>
              <a:rPr lang="en-IN" sz="1600" dirty="0">
                <a:solidFill>
                  <a:schemeClr val="bg1"/>
                </a:solidFill>
              </a:rPr>
              <a:t>LIMIT 10;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5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1DBF3-37E0-0B2D-CFE6-B5B8C564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E838463-04BB-DB92-E8EB-C265220948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391112"/>
              </p:ext>
            </p:extLst>
          </p:nvPr>
        </p:nvGraphicFramePr>
        <p:xfrm>
          <a:off x="2149311" y="3318236"/>
          <a:ext cx="6542201" cy="3318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D89DBB3-6EB9-75AC-15A7-4E19F50C0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629" y="277107"/>
            <a:ext cx="7620670" cy="27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6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467</TotalTime>
  <Words>1280</Words>
  <Application>Microsoft Office PowerPoint</Application>
  <PresentationFormat>Widescreen</PresentationFormat>
  <Paragraphs>123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netranshparashar@gmail.com</dc:creator>
  <cp:lastModifiedBy>Netransh Parashar</cp:lastModifiedBy>
  <cp:revision>43</cp:revision>
  <dcterms:created xsi:type="dcterms:W3CDTF">2022-02-21T13:09:33Z</dcterms:created>
  <dcterms:modified xsi:type="dcterms:W3CDTF">2024-03-07T17:33:04Z</dcterms:modified>
</cp:coreProperties>
</file>