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91638-A187-0B92-2F97-46A3893005ED}" v="1806" dt="2020-08-13T12:58:06.696"/>
    <p1510:client id="{B7A51588-47AD-FD49-7DBE-2339A8939C58}" v="71" dt="2020-08-13T12:18:01.683"/>
    <p1510:client id="{FC95BE7D-3ACB-FF15-8341-C6DCCB939863}" v="4" dt="2020-08-13T13:01:41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3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4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1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3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7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100">
                <a:solidFill>
                  <a:srgbClr val="FFFFFF">
                    <a:alpha val="90000"/>
                  </a:srgb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Drone structural analysis and topology optimization </a:t>
            </a:r>
            <a:endParaRPr lang="en-US" sz="610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first report – nitin chauhan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F288-3784-497A-BC09-0A18C337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Drone Design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97DDCF81-F2C2-41B4-AD18-017DA89B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The body is designed as per dimension of a commercial drone.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Frame length : 150mm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Arm length = 200mm</a:t>
            </a:r>
          </a:p>
          <a:p>
            <a:pPr marL="305435" indent="-305435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12" descr="A map of a computer&#10;&#10;Description automatically generated">
            <a:extLst>
              <a:ext uri="{FF2B5EF4-FFF2-40B4-BE49-F238E27FC236}">
                <a16:creationId xmlns:a16="http://schemas.microsoft.com/office/drawing/2014/main" id="{C0D996F4-C85B-4E0F-9BFB-5FAE2BDFB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507473"/>
            <a:ext cx="6831503" cy="38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A37C4-E7CF-4D9E-A68A-92C80385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Force points 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E47EF9FA-F992-4B52-81E0-DA11F8FF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Forces on four arms in upwards direction of 10N each showed as A,B,C,D.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Fixed points acting as payload at bottom plate showed as E,F,G,H.</a:t>
            </a:r>
          </a:p>
        </p:txBody>
      </p:sp>
      <p:pic>
        <p:nvPicPr>
          <p:cNvPr id="4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87F3347D-D456-4747-AC29-5D13BA9E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019835"/>
            <a:ext cx="6831503" cy="28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6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5B50EBD-4CE0-4182-A637-D2321BF3E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44" r="-1" b="1248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A37C4-E7CF-4D9E-A68A-92C80385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Total Deformation </a:t>
            </a:r>
          </a:p>
        </p:txBody>
      </p:sp>
    </p:spTree>
    <p:extLst>
      <p:ext uri="{BB962C8B-B14F-4D97-AF65-F5344CB8AC3E}">
        <p14:creationId xmlns:p14="http://schemas.microsoft.com/office/powerpoint/2010/main" val="17997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30715-AC7B-4062-A823-C1D30C36E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163" r="-1" b="3586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A37C4-E7CF-4D9E-A68A-92C80385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equivalent Stress </a:t>
            </a:r>
          </a:p>
        </p:txBody>
      </p:sp>
    </p:spTree>
    <p:extLst>
      <p:ext uri="{BB962C8B-B14F-4D97-AF65-F5344CB8AC3E}">
        <p14:creationId xmlns:p14="http://schemas.microsoft.com/office/powerpoint/2010/main" val="149856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5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3947167-DD8A-461F-ADB8-66429D77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3" y="447234"/>
            <a:ext cx="8466926" cy="3450273"/>
          </a:xfrm>
          <a:prstGeom prst="rect">
            <a:avLst/>
          </a:prstGeom>
        </p:spPr>
      </p:pic>
      <p:sp>
        <p:nvSpPr>
          <p:cNvPr id="105" name="Rectangle 107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9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A37C4-E7CF-4D9E-A68A-92C80385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Topology optimization</a:t>
            </a:r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B32020C8-BD91-462D-B672-B4A419DC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Topology Optimization on Mass with percentage to retain at 70%.</a:t>
            </a:r>
            <a:endParaRPr lang="en-US">
              <a:solidFill>
                <a:srgbClr val="FFFFFF"/>
              </a:solidFill>
            </a:endParaRP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Most of the base plate is removed since rest of the stress is being </a:t>
            </a:r>
            <a:r>
              <a:rPr lang="en-US" dirty="0" err="1">
                <a:solidFill>
                  <a:srgbClr val="FFFFFF"/>
                </a:solidFill>
              </a:rPr>
              <a:t>handeled</a:t>
            </a:r>
            <a:r>
              <a:rPr lang="en-US" dirty="0">
                <a:solidFill>
                  <a:srgbClr val="FFFFFF"/>
                </a:solidFill>
              </a:rPr>
              <a:t> by upper plate.</a:t>
            </a:r>
          </a:p>
        </p:txBody>
      </p:sp>
    </p:spTree>
    <p:extLst>
      <p:ext uri="{BB962C8B-B14F-4D97-AF65-F5344CB8AC3E}">
        <p14:creationId xmlns:p14="http://schemas.microsoft.com/office/powerpoint/2010/main" val="214801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baseball&#10;&#10;Description automatically generated">
            <a:extLst>
              <a:ext uri="{FF2B5EF4-FFF2-40B4-BE49-F238E27FC236}">
                <a16:creationId xmlns:a16="http://schemas.microsoft.com/office/drawing/2014/main" id="{78AB1A33-63BA-499E-9CF7-CFBE0266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29" y="447234"/>
            <a:ext cx="9139794" cy="3450273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A37C4-E7CF-4D9E-A68A-92C80385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Topology optimization</a:t>
            </a:r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B32020C8-BD91-462D-B672-B4A419DC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Topology Optimization on Mass with percentage to retain at 80%.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In both of optimizations all other parameters were kept same </a:t>
            </a:r>
            <a:r>
              <a:rPr lang="en-US" dirty="0" err="1">
                <a:solidFill>
                  <a:srgbClr val="FFFFFF"/>
                </a:solidFill>
              </a:rPr>
              <a:t>i:e</a:t>
            </a:r>
            <a:r>
              <a:rPr lang="en-US" dirty="0">
                <a:solidFill>
                  <a:srgbClr val="FFFFFF"/>
                </a:solidFill>
              </a:rPr>
              <a:t> iterations = 500, Convergence accuracy = 0.1%,penalty factor = 3</a:t>
            </a:r>
          </a:p>
        </p:txBody>
      </p:sp>
    </p:spTree>
    <p:extLst>
      <p:ext uri="{BB962C8B-B14F-4D97-AF65-F5344CB8AC3E}">
        <p14:creationId xmlns:p14="http://schemas.microsoft.com/office/powerpoint/2010/main" val="277989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7EEE1-5D6D-49EA-8B6C-2103F982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Softwares used and 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BE0E-5E5A-483C-92D4-71EB20B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For designing and assembling </a:t>
            </a:r>
            <a:r>
              <a:rPr lang="en-US" dirty="0" err="1"/>
              <a:t>Solidworks</a:t>
            </a:r>
            <a:r>
              <a:rPr lang="en-US" dirty="0"/>
              <a:t> 2018 was used.</a:t>
            </a:r>
          </a:p>
          <a:p>
            <a:pPr marL="305435" indent="-305435"/>
            <a:r>
              <a:rPr lang="en-US" dirty="0"/>
              <a:t>For structural analysis and topology optimization ANSYS was used.</a:t>
            </a:r>
          </a:p>
          <a:p>
            <a:pPr marL="305435" indent="-305435"/>
            <a:r>
              <a:rPr lang="en-US" dirty="0"/>
              <a:t>This is a crude design which lack many components like screws, payload points, mounting brackets and landing gears. </a:t>
            </a:r>
          </a:p>
          <a:p>
            <a:pPr marL="305435" indent="-305435"/>
            <a:r>
              <a:rPr lang="en-US" dirty="0"/>
              <a:t>This will lead to a different topology in future. </a:t>
            </a:r>
          </a:p>
        </p:txBody>
      </p:sp>
    </p:spTree>
    <p:extLst>
      <p:ext uri="{BB962C8B-B14F-4D97-AF65-F5344CB8AC3E}">
        <p14:creationId xmlns:p14="http://schemas.microsoft.com/office/powerpoint/2010/main" val="345802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48AFD-BC1B-4DAA-B75B-712CC9AB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22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23C26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E"/>
      </a:accent6>
      <a:hlink>
        <a:srgbClr val="5F84A8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Drone structural analysis and topology optimization </vt:lpstr>
      <vt:lpstr>Drone Design</vt:lpstr>
      <vt:lpstr>Force points </vt:lpstr>
      <vt:lpstr>Total Deformation </vt:lpstr>
      <vt:lpstr>equivalent Stress </vt:lpstr>
      <vt:lpstr>Topology optimization</vt:lpstr>
      <vt:lpstr>Topology optimization</vt:lpstr>
      <vt:lpstr>Softwares used and conclusion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259</cp:revision>
  <dcterms:created xsi:type="dcterms:W3CDTF">2020-08-13T12:16:58Z</dcterms:created>
  <dcterms:modified xsi:type="dcterms:W3CDTF">2020-08-13T13:02:09Z</dcterms:modified>
</cp:coreProperties>
</file>