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58" r:id="rId6"/>
    <p:sldId id="261" r:id="rId7"/>
    <p:sldId id="262" r:id="rId8"/>
    <p:sldId id="263" r:id="rId9"/>
    <p:sldId id="264" r:id="rId10"/>
    <p:sldId id="259" r:id="rId11"/>
    <p:sldId id="26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A1953-9713-4726-89F5-AC136139BDBF}" v="13" dt="2021-02-23T10:23:15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Lacroix" userId="e1b14d4409dc4dd4" providerId="LiveId" clId="{3D5A1953-9713-4726-89F5-AC136139BDBF}"/>
    <pc:docChg chg="undo custSel addSld delSld modSld sldOrd">
      <pc:chgData name="Alexandre Lacroix" userId="e1b14d4409dc4dd4" providerId="LiveId" clId="{3D5A1953-9713-4726-89F5-AC136139BDBF}" dt="2021-02-23T10:23:42.527" v="883" actId="5793"/>
      <pc:docMkLst>
        <pc:docMk/>
      </pc:docMkLst>
      <pc:sldChg chg="addSp delSp modSp mod setBg setClrOvrMap">
        <pc:chgData name="Alexandre Lacroix" userId="e1b14d4409dc4dd4" providerId="LiveId" clId="{3D5A1953-9713-4726-89F5-AC136139BDBF}" dt="2021-02-23T09:50:29.934" v="274" actId="26606"/>
        <pc:sldMkLst>
          <pc:docMk/>
          <pc:sldMk cId="1038523765" sldId="256"/>
        </pc:sldMkLst>
        <pc:spChg chg="mod ord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2" creationId="{FDFF7FF5-D8E9-4C78-B015-DB2737302D90}"/>
          </ac:spMkLst>
        </pc:spChg>
        <pc:spChg chg="mod ord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3" creationId="{E446BB86-D40F-4610-A01C-8AF7FED1CAD8}"/>
          </ac:spMkLst>
        </pc:spChg>
        <pc:spChg chg="mod ord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4" creationId="{E8E54BA0-5DEB-4916-9698-37B230B6BC53}"/>
          </ac:spMkLst>
        </pc:spChg>
        <pc:spChg chg="add del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8" creationId="{73A25D70-4A55-4F72-B9C5-A69CDBF4DB42}"/>
          </ac:spMkLst>
        </pc:spChg>
        <pc:spChg chg="add del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10" creationId="{54957100-6D8B-4161-9F2F-C0A949EC84C4}"/>
          </ac:spMkLst>
        </pc:spChg>
        <pc:spChg chg="add del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12" creationId="{0BD8B065-EE51-4AE2-A94C-86249998FD7B}"/>
          </ac:spMkLst>
        </pc:spChg>
        <pc:spChg chg="add del">
          <ac:chgData name="Alexandre Lacroix" userId="e1b14d4409dc4dd4" providerId="LiveId" clId="{3D5A1953-9713-4726-89F5-AC136139BDBF}" dt="2021-02-23T09:50:28.737" v="271" actId="26606"/>
          <ac:spMkLst>
            <pc:docMk/>
            <pc:sldMk cId="1038523765" sldId="256"/>
            <ac:spMk id="29" creationId="{E49CC64F-7275-4E33-961B-0C5CDC439875}"/>
          </ac:spMkLst>
        </pc:spChg>
        <pc:spChg chg="add del">
          <ac:chgData name="Alexandre Lacroix" userId="e1b14d4409dc4dd4" providerId="LiveId" clId="{3D5A1953-9713-4726-89F5-AC136139BDBF}" dt="2021-02-23T09:50:29.927" v="273" actId="26606"/>
          <ac:spMkLst>
            <pc:docMk/>
            <pc:sldMk cId="1038523765" sldId="256"/>
            <ac:spMk id="31" creationId="{007891EC-4501-44ED-A8C8-B11B6DB767AB}"/>
          </ac:spMkLst>
        </pc:spChg>
        <pc:spChg chg="add del">
          <ac:chgData name="Alexandre Lacroix" userId="e1b14d4409dc4dd4" providerId="LiveId" clId="{3D5A1953-9713-4726-89F5-AC136139BDBF}" dt="2021-02-23T09:50:29.927" v="273" actId="26606"/>
          <ac:spMkLst>
            <pc:docMk/>
            <pc:sldMk cId="1038523765" sldId="256"/>
            <ac:spMk id="32" creationId="{C1DD1A8A-57D5-4A81-AD04-532B043C5611}"/>
          </ac:spMkLst>
        </pc:spChg>
        <pc:spChg chg="add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34" creationId="{E49CC64F-7275-4E33-961B-0C5CDC439875}"/>
          </ac:spMkLst>
        </pc:spChg>
        <pc:grpChg chg="add del">
          <ac:chgData name="Alexandre Lacroix" userId="e1b14d4409dc4dd4" providerId="LiveId" clId="{3D5A1953-9713-4726-89F5-AC136139BDBF}" dt="2021-02-23T09:50:29.934" v="274" actId="26606"/>
          <ac:grpSpMkLst>
            <pc:docMk/>
            <pc:sldMk cId="1038523765" sldId="256"/>
            <ac:grpSpMk id="14" creationId="{18999293-B054-4B57-A26F-D04C2BB11338}"/>
          </ac:grpSpMkLst>
        </pc:grpChg>
        <pc:grpChg chg="add del">
          <ac:chgData name="Alexandre Lacroix" userId="e1b14d4409dc4dd4" providerId="LiveId" clId="{3D5A1953-9713-4726-89F5-AC136139BDBF}" dt="2021-02-23T09:50:29.934" v="274" actId="26606"/>
          <ac:grpSpMkLst>
            <pc:docMk/>
            <pc:sldMk cId="1038523765" sldId="256"/>
            <ac:grpSpMk id="20" creationId="{761945C4-D997-42F3-B59A-984CF0066715}"/>
          </ac:grpSpMkLst>
        </pc:grpChg>
        <pc:picChg chg="add del mod">
          <ac:chgData name="Alexandre Lacroix" userId="e1b14d4409dc4dd4" providerId="LiveId" clId="{3D5A1953-9713-4726-89F5-AC136139BDBF}" dt="2021-02-23T09:50:14.428" v="269" actId="478"/>
          <ac:picMkLst>
            <pc:docMk/>
            <pc:sldMk cId="1038523765" sldId="256"/>
            <ac:picMk id="6" creationId="{D5EAD6B8-1674-477B-9846-0DFC05A82BC6}"/>
          </ac:picMkLst>
        </pc:picChg>
        <pc:picChg chg="add mod ord">
          <ac:chgData name="Alexandre Lacroix" userId="e1b14d4409dc4dd4" providerId="LiveId" clId="{3D5A1953-9713-4726-89F5-AC136139BDBF}" dt="2021-02-23T09:50:29.934" v="274" actId="26606"/>
          <ac:picMkLst>
            <pc:docMk/>
            <pc:sldMk cId="1038523765" sldId="256"/>
            <ac:picMk id="9" creationId="{B93D2F3B-5F6A-4D16-85C6-1566493423FD}"/>
          </ac:picMkLst>
        </pc:picChg>
      </pc:sldChg>
      <pc:sldChg chg="addSp delSp modSp new del mod ord setBg">
        <pc:chgData name="Alexandre Lacroix" userId="e1b14d4409dc4dd4" providerId="LiveId" clId="{3D5A1953-9713-4726-89F5-AC136139BDBF}" dt="2021-02-23T10:21:42.967" v="808" actId="2696"/>
        <pc:sldMkLst>
          <pc:docMk/>
          <pc:sldMk cId="4140032445" sldId="257"/>
        </pc:sldMkLst>
        <pc:spChg chg="mod">
          <ac:chgData name="Alexandre Lacroix" userId="e1b14d4409dc4dd4" providerId="LiveId" clId="{3D5A1953-9713-4726-89F5-AC136139BDBF}" dt="2021-02-23T10:21:25.090" v="805" actId="20577"/>
          <ac:spMkLst>
            <pc:docMk/>
            <pc:sldMk cId="4140032445" sldId="257"/>
            <ac:spMk id="2" creationId="{1F558730-2423-4189-91BD-41E277490C4B}"/>
          </ac:spMkLst>
        </pc:spChg>
        <pc:spChg chg="add del">
          <ac:chgData name="Alexandre Lacroix" userId="e1b14d4409dc4dd4" providerId="LiveId" clId="{3D5A1953-9713-4726-89F5-AC136139BDBF}" dt="2021-02-22T10:18:03.264" v="5" actId="26606"/>
          <ac:spMkLst>
            <pc:docMk/>
            <pc:sldMk cId="4140032445" sldId="257"/>
            <ac:spMk id="3" creationId="{548108FF-7655-4523-81B1-2C8D59580384}"/>
          </ac:spMkLst>
        </pc:spChg>
        <pc:spChg chg="mod">
          <ac:chgData name="Alexandre Lacroix" userId="e1b14d4409dc4dd4" providerId="LiveId" clId="{3D5A1953-9713-4726-89F5-AC136139BDBF}" dt="2021-02-23T09:52:29.671" v="309" actId="26606"/>
          <ac:spMkLst>
            <pc:docMk/>
            <pc:sldMk cId="4140032445" sldId="257"/>
            <ac:spMk id="4" creationId="{3EF51049-0744-4E71-81C8-0A5A33030ABE}"/>
          </ac:spMkLst>
        </pc:spChg>
        <pc:spChg chg="add del">
          <ac:chgData name="Alexandre Lacroix" userId="e1b14d4409dc4dd4" providerId="LiveId" clId="{3D5A1953-9713-4726-89F5-AC136139BDBF}" dt="2021-02-22T10:18:03.252" v="4" actId="26606"/>
          <ac:spMkLst>
            <pc:docMk/>
            <pc:sldMk cId="4140032445" sldId="257"/>
            <ac:spMk id="9" creationId="{73A25D70-4A55-4F72-B9C5-A69CDBF4DB42}"/>
          </ac:spMkLst>
        </pc:spChg>
        <pc:spChg chg="add del">
          <ac:chgData name="Alexandre Lacroix" userId="e1b14d4409dc4dd4" providerId="LiveId" clId="{3D5A1953-9713-4726-89F5-AC136139BDBF}" dt="2021-02-22T10:18:03.252" v="4" actId="26606"/>
          <ac:spMkLst>
            <pc:docMk/>
            <pc:sldMk cId="4140032445" sldId="257"/>
            <ac:spMk id="11" creationId="{54957100-6D8B-4161-9F2F-C0A949EC84C4}"/>
          </ac:spMkLst>
        </pc:spChg>
        <pc:spChg chg="add del">
          <ac:chgData name="Alexandre Lacroix" userId="e1b14d4409dc4dd4" providerId="LiveId" clId="{3D5A1953-9713-4726-89F5-AC136139BDBF}" dt="2021-02-22T10:18:03.252" v="4" actId="26606"/>
          <ac:spMkLst>
            <pc:docMk/>
            <pc:sldMk cId="4140032445" sldId="257"/>
            <ac:spMk id="13" creationId="{0BD8B065-EE51-4AE2-A94C-86249998FD7B}"/>
          </ac:spMkLst>
        </pc:spChg>
        <pc:spChg chg="add del">
          <ac:chgData name="Alexandre Lacroix" userId="e1b14d4409dc4dd4" providerId="LiveId" clId="{3D5A1953-9713-4726-89F5-AC136139BDBF}" dt="2021-02-23T09:52:29.671" v="309" actId="26606"/>
          <ac:spMkLst>
            <pc:docMk/>
            <pc:sldMk cId="4140032445" sldId="257"/>
            <ac:spMk id="27" creationId="{FA3C7DEA-BCC2-4295-8850-147993296189}"/>
          </ac:spMkLst>
        </pc:spChg>
        <pc:spChg chg="add del">
          <ac:chgData name="Alexandre Lacroix" userId="e1b14d4409dc4dd4" providerId="LiveId" clId="{3D5A1953-9713-4726-89F5-AC136139BDBF}" dt="2021-02-23T09:52:29.671" v="309" actId="26606"/>
          <ac:spMkLst>
            <pc:docMk/>
            <pc:sldMk cId="4140032445" sldId="257"/>
            <ac:spMk id="28" creationId="{C289949D-B9F6-468A-86FE-2694DC5AE773}"/>
          </ac:spMkLst>
        </pc:spChg>
        <pc:spChg chg="add del">
          <ac:chgData name="Alexandre Lacroix" userId="e1b14d4409dc4dd4" providerId="LiveId" clId="{3D5A1953-9713-4726-89F5-AC136139BDBF}" dt="2021-02-22T15:15:18.582" v="51" actId="931"/>
          <ac:spMkLst>
            <pc:docMk/>
            <pc:sldMk cId="4140032445" sldId="257"/>
            <ac:spMk id="33" creationId="{548108FF-7655-4523-81B1-2C8D59580384}"/>
          </ac:spMkLst>
        </pc:spChg>
        <pc:spChg chg="add">
          <ac:chgData name="Alexandre Lacroix" userId="e1b14d4409dc4dd4" providerId="LiveId" clId="{3D5A1953-9713-4726-89F5-AC136139BDBF}" dt="2021-02-23T09:52:29.671" v="309" actId="26606"/>
          <ac:spMkLst>
            <pc:docMk/>
            <pc:sldMk cId="4140032445" sldId="257"/>
            <ac:spMk id="37" creationId="{A4AC5506-6312-4701-8D3C-40187889A947}"/>
          </ac:spMkLst>
        </pc:spChg>
        <pc:grpChg chg="add del">
          <ac:chgData name="Alexandre Lacroix" userId="e1b14d4409dc4dd4" providerId="LiveId" clId="{3D5A1953-9713-4726-89F5-AC136139BDBF}" dt="2021-02-22T10:18:03.252" v="4" actId="26606"/>
          <ac:grpSpMkLst>
            <pc:docMk/>
            <pc:sldMk cId="4140032445" sldId="257"/>
            <ac:grpSpMk id="15" creationId="{18999293-B054-4B57-A26F-D04C2BB11338}"/>
          </ac:grpSpMkLst>
        </pc:grpChg>
        <pc:grpChg chg="add del">
          <ac:chgData name="Alexandre Lacroix" userId="e1b14d4409dc4dd4" providerId="LiveId" clId="{3D5A1953-9713-4726-89F5-AC136139BDBF}" dt="2021-02-22T10:18:03.252" v="4" actId="26606"/>
          <ac:grpSpMkLst>
            <pc:docMk/>
            <pc:sldMk cId="4140032445" sldId="257"/>
            <ac:grpSpMk id="21" creationId="{761945C4-D997-42F3-B59A-984CF0066715}"/>
          </ac:grpSpMkLst>
        </pc:grpChg>
        <pc:grpChg chg="add del">
          <ac:chgData name="Alexandre Lacroix" userId="e1b14d4409dc4dd4" providerId="LiveId" clId="{3D5A1953-9713-4726-89F5-AC136139BDBF}" dt="2021-02-23T09:52:29.671" v="309" actId="26606"/>
          <ac:grpSpMkLst>
            <pc:docMk/>
            <pc:sldMk cId="4140032445" sldId="257"/>
            <ac:grpSpMk id="29" creationId="{E4DF0958-0C87-4C28-9554-2FADC788C2B1}"/>
          </ac:grpSpMkLst>
        </pc:grpChg>
        <pc:picChg chg="add mod">
          <ac:chgData name="Alexandre Lacroix" userId="e1b14d4409dc4dd4" providerId="LiveId" clId="{3D5A1953-9713-4726-89F5-AC136139BDBF}" dt="2021-02-23T09:52:29.671" v="309" actId="26606"/>
          <ac:picMkLst>
            <pc:docMk/>
            <pc:sldMk cId="4140032445" sldId="257"/>
            <ac:picMk id="6" creationId="{645A4CF5-1FBE-412E-A7DC-ADF32C70DA9A}"/>
          </ac:picMkLst>
        </pc:picChg>
      </pc:sldChg>
      <pc:sldChg chg="addSp delSp modSp new mod ord setBg">
        <pc:chgData name="Alexandre Lacroix" userId="e1b14d4409dc4dd4" providerId="LiveId" clId="{3D5A1953-9713-4726-89F5-AC136139BDBF}" dt="2021-02-23T09:52:25.949" v="308" actId="26606"/>
        <pc:sldMkLst>
          <pc:docMk/>
          <pc:sldMk cId="770153880" sldId="258"/>
        </pc:sldMkLst>
        <pc:spChg chg="mod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2" creationId="{2FE309FB-D9FD-4424-B98C-79A1CD638721}"/>
          </ac:spMkLst>
        </pc:spChg>
        <pc:spChg chg="del">
          <ac:chgData name="Alexandre Lacroix" userId="e1b14d4409dc4dd4" providerId="LiveId" clId="{3D5A1953-9713-4726-89F5-AC136139BDBF}" dt="2021-02-22T15:15:55.221" v="68" actId="931"/>
          <ac:spMkLst>
            <pc:docMk/>
            <pc:sldMk cId="770153880" sldId="258"/>
            <ac:spMk id="3" creationId="{6272BABD-FEA0-4437-AD8E-D6741667B76D}"/>
          </ac:spMkLst>
        </pc:spChg>
        <pc:spChg chg="mod ord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4" creationId="{C755B42F-A47A-4113-9C86-F59786785D42}"/>
          </ac:spMkLst>
        </pc:spChg>
        <pc:spChg chg="add del mod">
          <ac:chgData name="Alexandre Lacroix" userId="e1b14d4409dc4dd4" providerId="LiveId" clId="{3D5A1953-9713-4726-89F5-AC136139BDBF}" dt="2021-02-23T09:51:02.604" v="277" actId="931"/>
          <ac:spMkLst>
            <pc:docMk/>
            <pc:sldMk cId="770153880" sldId="258"/>
            <ac:spMk id="5" creationId="{CDEE71D9-C263-4557-A970-5400C131B5D3}"/>
          </ac:spMkLst>
        </pc:spChg>
        <pc:spChg chg="add del">
          <ac:chgData name="Alexandre Lacroix" userId="e1b14d4409dc4dd4" providerId="LiveId" clId="{3D5A1953-9713-4726-89F5-AC136139BDBF}" dt="2021-02-22T15:22:34.274" v="249" actId="26606"/>
          <ac:spMkLst>
            <pc:docMk/>
            <pc:sldMk cId="770153880" sldId="258"/>
            <ac:spMk id="10" creationId="{C63CED6C-5E68-467A-AFF9-682B7E219F90}"/>
          </ac:spMkLst>
        </pc:spChg>
        <pc:spChg chg="add del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11" creationId="{017517EF-BD4D-4055-BDB4-A322C53568AD}"/>
          </ac:spMkLst>
        </pc:spChg>
        <pc:spChg chg="add del">
          <ac:chgData name="Alexandre Lacroix" userId="e1b14d4409dc4dd4" providerId="LiveId" clId="{3D5A1953-9713-4726-89F5-AC136139BDBF}" dt="2021-02-22T15:22:34.274" v="249" actId="26606"/>
          <ac:spMkLst>
            <pc:docMk/>
            <pc:sldMk cId="770153880" sldId="258"/>
            <ac:spMk id="13" creationId="{B082622D-AAF3-4897-8629-FC918530DD86}"/>
          </ac:spMkLst>
        </pc:spChg>
        <pc:spChg chg="add del">
          <ac:chgData name="Alexandre Lacroix" userId="e1b14d4409dc4dd4" providerId="LiveId" clId="{3D5A1953-9713-4726-89F5-AC136139BDBF}" dt="2021-02-22T15:22:34.274" v="249" actId="26606"/>
          <ac:spMkLst>
            <pc:docMk/>
            <pc:sldMk cId="770153880" sldId="258"/>
            <ac:spMk id="15" creationId="{A7457DD9-5A45-400A-AB4B-4B4EDECA25F1}"/>
          </ac:spMkLst>
        </pc:spChg>
        <pc:spChg chg="add del">
          <ac:chgData name="Alexandre Lacroix" userId="e1b14d4409dc4dd4" providerId="LiveId" clId="{3D5A1953-9713-4726-89F5-AC136139BDBF}" dt="2021-02-22T15:22:34.274" v="249" actId="26606"/>
          <ac:spMkLst>
            <pc:docMk/>
            <pc:sldMk cId="770153880" sldId="258"/>
            <ac:spMk id="17" creationId="{441CF7D6-A660-431A-B0BB-140A0D5556B6}"/>
          </ac:spMkLst>
        </pc:spChg>
        <pc:spChg chg="add del">
          <ac:chgData name="Alexandre Lacroix" userId="e1b14d4409dc4dd4" providerId="LiveId" clId="{3D5A1953-9713-4726-89F5-AC136139BDBF}" dt="2021-02-22T15:22:34.274" v="249" actId="26606"/>
          <ac:spMkLst>
            <pc:docMk/>
            <pc:sldMk cId="770153880" sldId="258"/>
            <ac:spMk id="19" creationId="{0570A85B-3810-4F95-97B0-CBF4CCDB381C}"/>
          </ac:spMkLst>
        </pc:spChg>
        <pc:spChg chg="add del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21" creationId="{0ADDB668-2CA4-4D2B-9C34-3487CA330BA8}"/>
          </ac:spMkLst>
        </pc:spChg>
        <pc:spChg chg="add del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22" creationId="{2568BC19-F052-4108-93E1-6A3D1DEC072F}"/>
          </ac:spMkLst>
        </pc:spChg>
        <pc:spChg chg="add del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23" creationId="{D5FD337D-4D6B-4C8B-B6F5-121097E09881}"/>
          </ac:spMkLst>
        </pc:spChg>
        <pc:spChg chg="add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28" creationId="{A4AC5506-6312-4701-8D3C-40187889A947}"/>
          </ac:spMkLst>
        </pc:spChg>
        <pc:picChg chg="add del mod">
          <ac:chgData name="Alexandre Lacroix" userId="e1b14d4409dc4dd4" providerId="LiveId" clId="{3D5A1953-9713-4726-89F5-AC136139BDBF}" dt="2021-02-23T09:50:57.317" v="276" actId="478"/>
          <ac:picMkLst>
            <pc:docMk/>
            <pc:sldMk cId="770153880" sldId="258"/>
            <ac:picMk id="6" creationId="{0A8159A5-6ACD-42D9-B183-1294ACE1BEC6}"/>
          </ac:picMkLst>
        </pc:picChg>
        <pc:picChg chg="add mod">
          <ac:chgData name="Alexandre Lacroix" userId="e1b14d4409dc4dd4" providerId="LiveId" clId="{3D5A1953-9713-4726-89F5-AC136139BDBF}" dt="2021-02-23T09:52:25.949" v="308" actId="26606"/>
          <ac:picMkLst>
            <pc:docMk/>
            <pc:sldMk cId="770153880" sldId="258"/>
            <ac:picMk id="8" creationId="{FD0A9F45-88CF-4A0B-849C-FFD1A24D2D9B}"/>
          </ac:picMkLst>
        </pc:picChg>
      </pc:sldChg>
      <pc:sldChg chg="addSp modSp new mod setBg">
        <pc:chgData name="Alexandre Lacroix" userId="e1b14d4409dc4dd4" providerId="LiveId" clId="{3D5A1953-9713-4726-89F5-AC136139BDBF}" dt="2021-02-22T15:23:40.128" v="255" actId="20577"/>
        <pc:sldMkLst>
          <pc:docMk/>
          <pc:sldMk cId="2016831651" sldId="259"/>
        </pc:sldMkLst>
        <pc:spChg chg="mod">
          <ac:chgData name="Alexandre Lacroix" userId="e1b14d4409dc4dd4" providerId="LiveId" clId="{3D5A1953-9713-4726-89F5-AC136139BDBF}" dt="2021-02-22T15:23:40.128" v="255" actId="20577"/>
          <ac:spMkLst>
            <pc:docMk/>
            <pc:sldMk cId="2016831651" sldId="259"/>
            <ac:spMk id="2" creationId="{EC312A89-8ADF-4C5A-9A64-299BD7B6552D}"/>
          </ac:spMkLst>
        </pc:spChg>
        <pc:spChg chg="mod">
          <ac:chgData name="Alexandre Lacroix" userId="e1b14d4409dc4dd4" providerId="LiveId" clId="{3D5A1953-9713-4726-89F5-AC136139BDBF}" dt="2021-02-22T15:22:43.492" v="251" actId="26606"/>
          <ac:spMkLst>
            <pc:docMk/>
            <pc:sldMk cId="2016831651" sldId="259"/>
            <ac:spMk id="3" creationId="{C31F3443-0FD9-4354-BFA1-7D40A0863687}"/>
          </ac:spMkLst>
        </pc:spChg>
        <pc:spChg chg="mod">
          <ac:chgData name="Alexandre Lacroix" userId="e1b14d4409dc4dd4" providerId="LiveId" clId="{3D5A1953-9713-4726-89F5-AC136139BDBF}" dt="2021-02-22T15:22:43.492" v="251" actId="26606"/>
          <ac:spMkLst>
            <pc:docMk/>
            <pc:sldMk cId="2016831651" sldId="259"/>
            <ac:spMk id="4" creationId="{95219A13-D132-481F-AEA8-8E884C881C43}"/>
          </ac:spMkLst>
        </pc:spChg>
        <pc:spChg chg="add">
          <ac:chgData name="Alexandre Lacroix" userId="e1b14d4409dc4dd4" providerId="LiveId" clId="{3D5A1953-9713-4726-89F5-AC136139BDBF}" dt="2021-02-22T15:22:43.492" v="251" actId="26606"/>
          <ac:spMkLst>
            <pc:docMk/>
            <pc:sldMk cId="2016831651" sldId="259"/>
            <ac:spMk id="9" creationId="{DAF1966E-FD40-4A4A-B61B-C4DF7FA05F06}"/>
          </ac:spMkLst>
        </pc:spChg>
        <pc:spChg chg="add">
          <ac:chgData name="Alexandre Lacroix" userId="e1b14d4409dc4dd4" providerId="LiveId" clId="{3D5A1953-9713-4726-89F5-AC136139BDBF}" dt="2021-02-22T15:22:43.492" v="251" actId="26606"/>
          <ac:spMkLst>
            <pc:docMk/>
            <pc:sldMk cId="2016831651" sldId="259"/>
            <ac:spMk id="11" creationId="{047BFA19-D45E-416B-A404-7AF2F3F27017}"/>
          </ac:spMkLst>
        </pc:spChg>
        <pc:spChg chg="add">
          <ac:chgData name="Alexandre Lacroix" userId="e1b14d4409dc4dd4" providerId="LiveId" clId="{3D5A1953-9713-4726-89F5-AC136139BDBF}" dt="2021-02-22T15:22:43.492" v="251" actId="26606"/>
          <ac:spMkLst>
            <pc:docMk/>
            <pc:sldMk cId="2016831651" sldId="259"/>
            <ac:spMk id="13" creationId="{8E0105E7-23DB-4CF2-8258-FF47C7620F6E}"/>
          </ac:spMkLst>
        </pc:spChg>
        <pc:spChg chg="add">
          <ac:chgData name="Alexandre Lacroix" userId="e1b14d4409dc4dd4" providerId="LiveId" clId="{3D5A1953-9713-4726-89F5-AC136139BDBF}" dt="2021-02-22T15:22:43.492" v="251" actId="26606"/>
          <ac:spMkLst>
            <pc:docMk/>
            <pc:sldMk cId="2016831651" sldId="259"/>
            <ac:spMk id="15" creationId="{074B4F7D-14B2-478B-8BF5-01E4E0C5D263}"/>
          </ac:spMkLst>
        </pc:spChg>
      </pc:sldChg>
      <pc:sldChg chg="addSp modSp new mod setBg">
        <pc:chgData name="Alexandre Lacroix" userId="e1b14d4409dc4dd4" providerId="LiveId" clId="{3D5A1953-9713-4726-89F5-AC136139BDBF}" dt="2021-02-22T15:22:46.236" v="252" actId="26606"/>
        <pc:sldMkLst>
          <pc:docMk/>
          <pc:sldMk cId="2264602628" sldId="260"/>
        </pc:sldMkLst>
        <pc:spChg chg="mo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2" creationId="{BF1F3F74-4736-4590-8ECD-411437F59EA9}"/>
          </ac:spMkLst>
        </pc:spChg>
        <pc:spChg chg="mo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3" creationId="{4E31B81E-FF73-46B2-9C71-0552829D736A}"/>
          </ac:spMkLst>
        </pc:spChg>
        <pc:spChg chg="mo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4" creationId="{EB8C0EEE-006D-4FF7-83E1-8A770C0EE180}"/>
          </ac:spMkLst>
        </pc:spChg>
        <pc:spChg chg="ad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9" creationId="{DAF1966E-FD40-4A4A-B61B-C4DF7FA05F06}"/>
          </ac:spMkLst>
        </pc:spChg>
        <pc:spChg chg="ad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11" creationId="{047BFA19-D45E-416B-A404-7AF2F3F27017}"/>
          </ac:spMkLst>
        </pc:spChg>
        <pc:spChg chg="ad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13" creationId="{8E0105E7-23DB-4CF2-8258-FF47C7620F6E}"/>
          </ac:spMkLst>
        </pc:spChg>
        <pc:spChg chg="ad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15" creationId="{074B4F7D-14B2-478B-8BF5-01E4E0C5D263}"/>
          </ac:spMkLst>
        </pc:spChg>
      </pc:sldChg>
      <pc:sldChg chg="addSp delSp modSp new mod ord setBg">
        <pc:chgData name="Alexandre Lacroix" userId="e1b14d4409dc4dd4" providerId="LiveId" clId="{3D5A1953-9713-4726-89F5-AC136139BDBF}" dt="2021-02-23T10:21:56.744" v="845" actId="20577"/>
        <pc:sldMkLst>
          <pc:docMk/>
          <pc:sldMk cId="1527066924" sldId="261"/>
        </pc:sldMkLst>
        <pc:spChg chg="mod">
          <ac:chgData name="Alexandre Lacroix" userId="e1b14d4409dc4dd4" providerId="LiveId" clId="{3D5A1953-9713-4726-89F5-AC136139BDBF}" dt="2021-02-23T10:21:56.744" v="845" actId="20577"/>
          <ac:spMkLst>
            <pc:docMk/>
            <pc:sldMk cId="1527066924" sldId="261"/>
            <ac:spMk id="2" creationId="{F7B094FA-EAE8-421D-B8D2-A90E58C22AD0}"/>
          </ac:spMkLst>
        </pc:spChg>
        <pc:spChg chg="del">
          <ac:chgData name="Alexandre Lacroix" userId="e1b14d4409dc4dd4" providerId="LiveId" clId="{3D5A1953-9713-4726-89F5-AC136139BDBF}" dt="2021-02-23T09:51:33.332" v="283" actId="931"/>
          <ac:spMkLst>
            <pc:docMk/>
            <pc:sldMk cId="1527066924" sldId="261"/>
            <ac:spMk id="3" creationId="{32FC1453-729D-48C5-83EC-90AAF4EFF45A}"/>
          </ac:spMkLst>
        </pc:spChg>
        <pc:spChg chg="mod">
          <ac:chgData name="Alexandre Lacroix" userId="e1b14d4409dc4dd4" providerId="LiveId" clId="{3D5A1953-9713-4726-89F5-AC136139BDBF}" dt="2021-02-23T09:52:20.964" v="307" actId="26606"/>
          <ac:spMkLst>
            <pc:docMk/>
            <pc:sldMk cId="1527066924" sldId="261"/>
            <ac:spMk id="4" creationId="{D7275D72-721F-4E1B-8DE5-06DBC1779D10}"/>
          </ac:spMkLst>
        </pc:spChg>
        <pc:spChg chg="add del">
          <ac:chgData name="Alexandre Lacroix" userId="e1b14d4409dc4dd4" providerId="LiveId" clId="{3D5A1953-9713-4726-89F5-AC136139BDBF}" dt="2021-02-23T09:52:11.973" v="302" actId="26606"/>
          <ac:spMkLst>
            <pc:docMk/>
            <pc:sldMk cId="1527066924" sldId="261"/>
            <ac:spMk id="10" creationId="{E0D67957-59EA-4C9A-8C4E-C717241845DC}"/>
          </ac:spMkLst>
        </pc:spChg>
        <pc:spChg chg="add">
          <ac:chgData name="Alexandre Lacroix" userId="e1b14d4409dc4dd4" providerId="LiveId" clId="{3D5A1953-9713-4726-89F5-AC136139BDBF}" dt="2021-02-23T09:52:20.964" v="307" actId="26606"/>
          <ac:spMkLst>
            <pc:docMk/>
            <pc:sldMk cId="1527066924" sldId="261"/>
            <ac:spMk id="11" creationId="{A4AC5506-6312-4701-8D3C-40187889A947}"/>
          </ac:spMkLst>
        </pc:spChg>
        <pc:spChg chg="add del">
          <ac:chgData name="Alexandre Lacroix" userId="e1b14d4409dc4dd4" providerId="LiveId" clId="{3D5A1953-9713-4726-89F5-AC136139BDBF}" dt="2021-02-23T09:52:11.973" v="302" actId="26606"/>
          <ac:spMkLst>
            <pc:docMk/>
            <pc:sldMk cId="1527066924" sldId="261"/>
            <ac:spMk id="13" creationId="{2550BE34-C2B8-49B8-8519-67A8CAD51AE9}"/>
          </ac:spMkLst>
        </pc:spChg>
        <pc:spChg chg="add del">
          <ac:chgData name="Alexandre Lacroix" userId="e1b14d4409dc4dd4" providerId="LiveId" clId="{3D5A1953-9713-4726-89F5-AC136139BDBF}" dt="2021-02-23T09:52:11.973" v="302" actId="26606"/>
          <ac:spMkLst>
            <pc:docMk/>
            <pc:sldMk cId="1527066924" sldId="261"/>
            <ac:spMk id="15" creationId="{A7457DD9-5A45-400A-AB4B-4B4EDECA25F1}"/>
          </ac:spMkLst>
        </pc:spChg>
        <pc:spChg chg="add del">
          <ac:chgData name="Alexandre Lacroix" userId="e1b14d4409dc4dd4" providerId="LiveId" clId="{3D5A1953-9713-4726-89F5-AC136139BDBF}" dt="2021-02-23T09:52:11.973" v="302" actId="26606"/>
          <ac:spMkLst>
            <pc:docMk/>
            <pc:sldMk cId="1527066924" sldId="261"/>
            <ac:spMk id="17" creationId="{441CF7D6-A660-431A-B0BB-140A0D5556B6}"/>
          </ac:spMkLst>
        </pc:spChg>
        <pc:spChg chg="add del">
          <ac:chgData name="Alexandre Lacroix" userId="e1b14d4409dc4dd4" providerId="LiveId" clId="{3D5A1953-9713-4726-89F5-AC136139BDBF}" dt="2021-02-23T09:52:11.973" v="302" actId="26606"/>
          <ac:spMkLst>
            <pc:docMk/>
            <pc:sldMk cId="1527066924" sldId="261"/>
            <ac:spMk id="19" creationId="{0570A85B-3810-4F95-97B0-CBF4CCDB381C}"/>
          </ac:spMkLst>
        </pc:spChg>
        <pc:spChg chg="add del">
          <ac:chgData name="Alexandre Lacroix" userId="e1b14d4409dc4dd4" providerId="LiveId" clId="{3D5A1953-9713-4726-89F5-AC136139BDBF}" dt="2021-02-23T09:52:18.746" v="304" actId="26606"/>
          <ac:spMkLst>
            <pc:docMk/>
            <pc:sldMk cId="1527066924" sldId="261"/>
            <ac:spMk id="21" creationId="{EBF87945-A001-489F-9D9B-7D9435F0B9CA}"/>
          </ac:spMkLst>
        </pc:spChg>
        <pc:spChg chg="add del">
          <ac:chgData name="Alexandre Lacroix" userId="e1b14d4409dc4dd4" providerId="LiveId" clId="{3D5A1953-9713-4726-89F5-AC136139BDBF}" dt="2021-02-23T09:52:18.746" v="304" actId="26606"/>
          <ac:spMkLst>
            <pc:docMk/>
            <pc:sldMk cId="1527066924" sldId="261"/>
            <ac:spMk id="22" creationId="{002CEF6D-1950-459B-80A3-F3A5A0C8F4D9}"/>
          </ac:spMkLst>
        </pc:spChg>
        <pc:spChg chg="add del">
          <ac:chgData name="Alexandre Lacroix" userId="e1b14d4409dc4dd4" providerId="LiveId" clId="{3D5A1953-9713-4726-89F5-AC136139BDBF}" dt="2021-02-23T09:52:20.959" v="306" actId="26606"/>
          <ac:spMkLst>
            <pc:docMk/>
            <pc:sldMk cId="1527066924" sldId="261"/>
            <ac:spMk id="24" creationId="{1A95671B-3CC6-4792-9114-B74FAEA224E6}"/>
          </ac:spMkLst>
        </pc:spChg>
        <pc:spChg chg="add del">
          <ac:chgData name="Alexandre Lacroix" userId="e1b14d4409dc4dd4" providerId="LiveId" clId="{3D5A1953-9713-4726-89F5-AC136139BDBF}" dt="2021-02-23T09:52:20.959" v="306" actId="26606"/>
          <ac:spMkLst>
            <pc:docMk/>
            <pc:sldMk cId="1527066924" sldId="261"/>
            <ac:spMk id="25" creationId="{3B2097FF-FD4C-44D2-BFBD-5C32267E6CD6}"/>
          </ac:spMkLst>
        </pc:spChg>
        <pc:picChg chg="add mod">
          <ac:chgData name="Alexandre Lacroix" userId="e1b14d4409dc4dd4" providerId="LiveId" clId="{3D5A1953-9713-4726-89F5-AC136139BDBF}" dt="2021-02-23T09:52:20.964" v="307" actId="26606"/>
          <ac:picMkLst>
            <pc:docMk/>
            <pc:sldMk cId="1527066924" sldId="261"/>
            <ac:picMk id="6" creationId="{07330E45-FB87-4526-B656-40687F85C294}"/>
          </ac:picMkLst>
        </pc:picChg>
      </pc:sldChg>
      <pc:sldChg chg="addSp delSp modSp new mod ord setBg">
        <pc:chgData name="Alexandre Lacroix" userId="e1b14d4409dc4dd4" providerId="LiveId" clId="{3D5A1953-9713-4726-89F5-AC136139BDBF}" dt="2021-02-23T10:23:42.527" v="883" actId="5793"/>
        <pc:sldMkLst>
          <pc:docMk/>
          <pc:sldMk cId="2489662435" sldId="262"/>
        </pc:sldMkLst>
        <pc:spChg chg="mod">
          <ac:chgData name="Alexandre Lacroix" userId="e1b14d4409dc4dd4" providerId="LiveId" clId="{3D5A1953-9713-4726-89F5-AC136139BDBF}" dt="2021-02-23T10:23:42.527" v="883" actId="5793"/>
          <ac:spMkLst>
            <pc:docMk/>
            <pc:sldMk cId="2489662435" sldId="262"/>
            <ac:spMk id="2" creationId="{74CEAFF0-BAAC-47BE-99BB-B68EA590AEDC}"/>
          </ac:spMkLst>
        </pc:spChg>
        <pc:spChg chg="del">
          <ac:chgData name="Alexandre Lacroix" userId="e1b14d4409dc4dd4" providerId="LiveId" clId="{3D5A1953-9713-4726-89F5-AC136139BDBF}" dt="2021-02-23T09:52:47.827" v="311" actId="931"/>
          <ac:spMkLst>
            <pc:docMk/>
            <pc:sldMk cId="2489662435" sldId="262"/>
            <ac:spMk id="3" creationId="{07161389-53A6-4635-8EEE-7062C4F47468}"/>
          </ac:spMkLst>
        </pc:spChg>
        <pc:spChg chg="mod">
          <ac:chgData name="Alexandre Lacroix" userId="e1b14d4409dc4dd4" providerId="LiveId" clId="{3D5A1953-9713-4726-89F5-AC136139BDBF}" dt="2021-02-23T09:52:49.963" v="312" actId="26606"/>
          <ac:spMkLst>
            <pc:docMk/>
            <pc:sldMk cId="2489662435" sldId="262"/>
            <ac:spMk id="4" creationId="{B948CB59-E081-4762-89D9-739B1142F57A}"/>
          </ac:spMkLst>
        </pc:spChg>
        <pc:spChg chg="add del mod">
          <ac:chgData name="Alexandre Lacroix" userId="e1b14d4409dc4dd4" providerId="LiveId" clId="{3D5A1953-9713-4726-89F5-AC136139BDBF}" dt="2021-02-23T10:23:15.129" v="851" actId="931"/>
          <ac:spMkLst>
            <pc:docMk/>
            <pc:sldMk cId="2489662435" sldId="262"/>
            <ac:spMk id="8" creationId="{846FD77F-D0AD-48A0-B3BE-1A4801019364}"/>
          </ac:spMkLst>
        </pc:spChg>
        <pc:spChg chg="add del">
          <ac:chgData name="Alexandre Lacroix" userId="e1b14d4409dc4dd4" providerId="LiveId" clId="{3D5A1953-9713-4726-89F5-AC136139BDBF}" dt="2021-02-23T09:54:18.473" v="334" actId="26606"/>
          <ac:spMkLst>
            <pc:docMk/>
            <pc:sldMk cId="2489662435" sldId="262"/>
            <ac:spMk id="11" creationId="{A4AC5506-6312-4701-8D3C-40187889A947}"/>
          </ac:spMkLst>
        </pc:spChg>
        <pc:spChg chg="add">
          <ac:chgData name="Alexandre Lacroix" userId="e1b14d4409dc4dd4" providerId="LiveId" clId="{3D5A1953-9713-4726-89F5-AC136139BDBF}" dt="2021-02-23T09:54:18.473" v="334" actId="26606"/>
          <ac:spMkLst>
            <pc:docMk/>
            <pc:sldMk cId="2489662435" sldId="262"/>
            <ac:spMk id="16" creationId="{A4AC5506-6312-4701-8D3C-40187889A947}"/>
          </ac:spMkLst>
        </pc:spChg>
        <pc:picChg chg="add del mod">
          <ac:chgData name="Alexandre Lacroix" userId="e1b14d4409dc4dd4" providerId="LiveId" clId="{3D5A1953-9713-4726-89F5-AC136139BDBF}" dt="2021-02-23T10:23:09.384" v="850" actId="478"/>
          <ac:picMkLst>
            <pc:docMk/>
            <pc:sldMk cId="2489662435" sldId="262"/>
            <ac:picMk id="6" creationId="{D4ADAB1E-CB44-4A19-AACA-BD6A810A7D57}"/>
          </ac:picMkLst>
        </pc:picChg>
        <pc:picChg chg="add mod">
          <ac:chgData name="Alexandre Lacroix" userId="e1b14d4409dc4dd4" providerId="LiveId" clId="{3D5A1953-9713-4726-89F5-AC136139BDBF}" dt="2021-02-23T10:23:15.129" v="851" actId="931"/>
          <ac:picMkLst>
            <pc:docMk/>
            <pc:sldMk cId="2489662435" sldId="262"/>
            <ac:picMk id="10" creationId="{341A6F36-0EAB-49EB-BA3B-6829A685F8A9}"/>
          </ac:picMkLst>
        </pc:picChg>
      </pc:sldChg>
      <pc:sldChg chg="addSp delSp modSp new mod ord setBg">
        <pc:chgData name="Alexandre Lacroix" userId="e1b14d4409dc4dd4" providerId="LiveId" clId="{3D5A1953-9713-4726-89F5-AC136139BDBF}" dt="2021-02-23T10:11:40.327" v="709" actId="26606"/>
        <pc:sldMkLst>
          <pc:docMk/>
          <pc:sldMk cId="3304887563" sldId="263"/>
        </pc:sldMkLst>
        <pc:spChg chg="mod ord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2" creationId="{F3BF1D81-AD16-436C-85EB-0E3138E4D539}"/>
          </ac:spMkLst>
        </pc:spChg>
        <pc:spChg chg="del">
          <ac:chgData name="Alexandre Lacroix" userId="e1b14d4409dc4dd4" providerId="LiveId" clId="{3D5A1953-9713-4726-89F5-AC136139BDBF}" dt="2021-02-23T09:53:44.966" v="329" actId="931"/>
          <ac:spMkLst>
            <pc:docMk/>
            <pc:sldMk cId="3304887563" sldId="263"/>
            <ac:spMk id="3" creationId="{2BAEB316-21FF-4016-937C-1FCF3A63076F}"/>
          </ac:spMkLst>
        </pc:spChg>
        <pc:spChg chg="mod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4" creationId="{6D38EB03-43E5-4056-A528-6D444951E450}"/>
          </ac:spMkLst>
        </pc:spChg>
        <pc:spChg chg="add del">
          <ac:chgData name="Alexandre Lacroix" userId="e1b14d4409dc4dd4" providerId="LiveId" clId="{3D5A1953-9713-4726-89F5-AC136139BDBF}" dt="2021-02-23T09:55:21.992" v="346" actId="26606"/>
          <ac:spMkLst>
            <pc:docMk/>
            <pc:sldMk cId="3304887563" sldId="263"/>
            <ac:spMk id="11" creationId="{37C89E4B-3C9F-44B9-8B86-D9E3D112D8EC}"/>
          </ac:spMkLst>
        </pc:spChg>
        <pc:spChg chg="add del">
          <ac:chgData name="Alexandre Lacroix" userId="e1b14d4409dc4dd4" providerId="LiveId" clId="{3D5A1953-9713-4726-89F5-AC136139BDBF}" dt="2021-02-23T10:11:40.327" v="709" actId="26606"/>
          <ac:spMkLst>
            <pc:docMk/>
            <pc:sldMk cId="3304887563" sldId="263"/>
            <ac:spMk id="20" creationId="{A4AC5506-6312-4701-8D3C-40187889A947}"/>
          </ac:spMkLst>
        </pc:spChg>
        <pc:spChg chg="add del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25" creationId="{A8384FB5-9ADC-4DDC-881B-597D56F5B15D}"/>
          </ac:spMkLst>
        </pc:spChg>
        <pc:spChg chg="add del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27" creationId="{91E5A9A7-95C6-4F4F-B00E-C82E07FE62EF}"/>
          </ac:spMkLst>
        </pc:spChg>
        <pc:spChg chg="add del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29" creationId="{D07DD2DE-F619-49DD-B5E7-03A290FF4ED1}"/>
          </ac:spMkLst>
        </pc:spChg>
        <pc:spChg chg="add del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31" creationId="{85149191-5F60-4A28-AAFF-039F96B0F3EC}"/>
          </ac:spMkLst>
        </pc:spChg>
        <pc:spChg chg="add del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33" creationId="{F8260ED5-17F7-4158-B241-D51DD4CF1B7E}"/>
          </ac:spMkLst>
        </pc:spChg>
        <pc:spChg chg="add">
          <ac:chgData name="Alexandre Lacroix" userId="e1b14d4409dc4dd4" providerId="LiveId" clId="{3D5A1953-9713-4726-89F5-AC136139BDBF}" dt="2021-02-23T10:11:40.327" v="709" actId="26606"/>
          <ac:spMkLst>
            <pc:docMk/>
            <pc:sldMk cId="3304887563" sldId="263"/>
            <ac:spMk id="35" creationId="{A4AC5506-6312-4701-8D3C-40187889A947}"/>
          </ac:spMkLst>
        </pc:spChg>
        <pc:picChg chg="add mod ord">
          <ac:chgData name="Alexandre Lacroix" userId="e1b14d4409dc4dd4" providerId="LiveId" clId="{3D5A1953-9713-4726-89F5-AC136139BDBF}" dt="2021-02-23T10:11:40.327" v="709" actId="26606"/>
          <ac:picMkLst>
            <pc:docMk/>
            <pc:sldMk cId="3304887563" sldId="263"/>
            <ac:picMk id="6" creationId="{5BE9C396-74C4-400F-88AD-3E64693FF3A7}"/>
          </ac:picMkLst>
        </pc:picChg>
        <pc:cxnChg chg="add del">
          <ac:chgData name="Alexandre Lacroix" userId="e1b14d4409dc4dd4" providerId="LiveId" clId="{3D5A1953-9713-4726-89F5-AC136139BDBF}" dt="2021-02-23T09:55:21.992" v="346" actId="26606"/>
          <ac:cxnSpMkLst>
            <pc:docMk/>
            <pc:sldMk cId="3304887563" sldId="263"/>
            <ac:cxnSpMk id="13" creationId="{AA2EAA10-076F-46BD-8F0F-B9A2FB77A85C}"/>
          </ac:cxnSpMkLst>
        </pc:cxnChg>
        <pc:cxnChg chg="add del">
          <ac:chgData name="Alexandre Lacroix" userId="e1b14d4409dc4dd4" providerId="LiveId" clId="{3D5A1953-9713-4726-89F5-AC136139BDBF}" dt="2021-02-23T09:55:21.992" v="346" actId="26606"/>
          <ac:cxnSpMkLst>
            <pc:docMk/>
            <pc:sldMk cId="3304887563" sldId="263"/>
            <ac:cxnSpMk id="15" creationId="{D891E407-403B-4764-86C9-33A56D3BCAA3}"/>
          </ac:cxnSpMkLst>
        </pc:cxnChg>
      </pc:sldChg>
      <pc:sldChg chg="addSp delSp modSp new mod setBg">
        <pc:chgData name="Alexandre Lacroix" userId="e1b14d4409dc4dd4" providerId="LiveId" clId="{3D5A1953-9713-4726-89F5-AC136139BDBF}" dt="2021-02-23T09:55:51.520" v="364" actId="26606"/>
        <pc:sldMkLst>
          <pc:docMk/>
          <pc:sldMk cId="3621360280" sldId="264"/>
        </pc:sldMkLst>
        <pc:spChg chg="mod">
          <ac:chgData name="Alexandre Lacroix" userId="e1b14d4409dc4dd4" providerId="LiveId" clId="{3D5A1953-9713-4726-89F5-AC136139BDBF}" dt="2021-02-23T09:55:51.520" v="364" actId="26606"/>
          <ac:spMkLst>
            <pc:docMk/>
            <pc:sldMk cId="3621360280" sldId="264"/>
            <ac:spMk id="2" creationId="{8B6F70AB-B03C-4A27-9032-3C3E5433BC64}"/>
          </ac:spMkLst>
        </pc:spChg>
        <pc:spChg chg="del">
          <ac:chgData name="Alexandre Lacroix" userId="e1b14d4409dc4dd4" providerId="LiveId" clId="{3D5A1953-9713-4726-89F5-AC136139BDBF}" dt="2021-02-23T09:55:37.612" v="348" actId="931"/>
          <ac:spMkLst>
            <pc:docMk/>
            <pc:sldMk cId="3621360280" sldId="264"/>
            <ac:spMk id="3" creationId="{93A7DD69-B44A-41C7-817B-57CBF601E833}"/>
          </ac:spMkLst>
        </pc:spChg>
        <pc:spChg chg="mod">
          <ac:chgData name="Alexandre Lacroix" userId="e1b14d4409dc4dd4" providerId="LiveId" clId="{3D5A1953-9713-4726-89F5-AC136139BDBF}" dt="2021-02-23T09:55:51.520" v="364" actId="26606"/>
          <ac:spMkLst>
            <pc:docMk/>
            <pc:sldMk cId="3621360280" sldId="264"/>
            <ac:spMk id="4" creationId="{2F8EBFCE-2749-4008-AB9E-FE3E06C51613}"/>
          </ac:spMkLst>
        </pc:spChg>
        <pc:spChg chg="add">
          <ac:chgData name="Alexandre Lacroix" userId="e1b14d4409dc4dd4" providerId="LiveId" clId="{3D5A1953-9713-4726-89F5-AC136139BDBF}" dt="2021-02-23T09:55:51.520" v="364" actId="26606"/>
          <ac:spMkLst>
            <pc:docMk/>
            <pc:sldMk cId="3621360280" sldId="264"/>
            <ac:spMk id="11" creationId="{D4771268-CB57-404A-9271-370EB28F6090}"/>
          </ac:spMkLst>
        </pc:spChg>
        <pc:picChg chg="add mod">
          <ac:chgData name="Alexandre Lacroix" userId="e1b14d4409dc4dd4" providerId="LiveId" clId="{3D5A1953-9713-4726-89F5-AC136139BDBF}" dt="2021-02-23T09:55:51.520" v="364" actId="26606"/>
          <ac:picMkLst>
            <pc:docMk/>
            <pc:sldMk cId="3621360280" sldId="264"/>
            <ac:picMk id="6" creationId="{81EAE5E3-F33F-4141-8576-1732366B01EF}"/>
          </ac:picMkLst>
        </pc:picChg>
      </pc:sldChg>
      <pc:sldChg chg="addSp modSp new mod ord setBg">
        <pc:chgData name="Alexandre Lacroix" userId="e1b14d4409dc4dd4" providerId="LiveId" clId="{3D5A1953-9713-4726-89F5-AC136139BDBF}" dt="2021-02-23T10:20:23.922" v="783"/>
        <pc:sldMkLst>
          <pc:docMk/>
          <pc:sldMk cId="2603758003" sldId="265"/>
        </pc:sldMkLst>
        <pc:spChg chg="mo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2" creationId="{5AD46C13-177C-48D4-BFBA-B89641BA4EDD}"/>
          </ac:spMkLst>
        </pc:spChg>
        <pc:spChg chg="mod">
          <ac:chgData name="Alexandre Lacroix" userId="e1b14d4409dc4dd4" providerId="LiveId" clId="{3D5A1953-9713-4726-89F5-AC136139BDBF}" dt="2021-02-23T10:12:28.853" v="747" actId="20577"/>
          <ac:spMkLst>
            <pc:docMk/>
            <pc:sldMk cId="2603758003" sldId="265"/>
            <ac:spMk id="3" creationId="{4CB33EC8-8BB7-4BA6-B555-53474BE4F236}"/>
          </ac:spMkLst>
        </pc:spChg>
        <pc:spChg chg="mo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4" creationId="{D85506D2-5E03-4097-9C30-4957755831C9}"/>
          </ac:spMkLst>
        </pc:spChg>
        <pc:spChg chg="ad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9" creationId="{A61E7EDE-CB4A-402F-B0FB-8640C3589105}"/>
          </ac:spMkLst>
        </pc:spChg>
        <pc:spChg chg="ad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11" creationId="{6C2BBEB8-4077-499F-80FD-AA9827A8D8B7}"/>
          </ac:spMkLst>
        </pc:spChg>
        <pc:spChg chg="ad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13" creationId="{6F3B7728-0C26-4662-B285-85C645523C10}"/>
          </ac:spMkLst>
        </pc:spChg>
        <pc:spChg chg="ad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15" creationId="{28C367AD-9838-470A-87EF-678609CC8692}"/>
          </ac:spMkLst>
        </pc:spChg>
        <pc:spChg chg="ad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17" creationId="{B0CF1642-4E76-4223-A010-6334380A22EA}"/>
          </ac:spMkLst>
        </pc:spChg>
      </pc:sldChg>
      <pc:sldChg chg="addSp modSp new mod ord setBg">
        <pc:chgData name="Alexandre Lacroix" userId="e1b14d4409dc4dd4" providerId="LiveId" clId="{3D5A1953-9713-4726-89F5-AC136139BDBF}" dt="2021-02-23T10:20:27.650" v="785"/>
        <pc:sldMkLst>
          <pc:docMk/>
          <pc:sldMk cId="2134692312" sldId="266"/>
        </pc:sldMkLst>
        <pc:spChg chg="mo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2" creationId="{04A642FA-AD95-4C01-A7B6-67D9680557DB}"/>
          </ac:spMkLst>
        </pc:spChg>
        <pc:spChg chg="mod">
          <ac:chgData name="Alexandre Lacroix" userId="e1b14d4409dc4dd4" providerId="LiveId" clId="{3D5A1953-9713-4726-89F5-AC136139BDBF}" dt="2021-02-23T10:12:39.975" v="748" actId="20577"/>
          <ac:spMkLst>
            <pc:docMk/>
            <pc:sldMk cId="2134692312" sldId="266"/>
            <ac:spMk id="3" creationId="{1C95FCB1-4D3A-4B94-98FC-703FE86C18F7}"/>
          </ac:spMkLst>
        </pc:spChg>
        <pc:spChg chg="mo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4" creationId="{C35F0FE9-FD59-4841-829D-D937EEE12DE1}"/>
          </ac:spMkLst>
        </pc:spChg>
        <pc:spChg chg="ad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9" creationId="{A61E7EDE-CB4A-402F-B0FB-8640C3589105}"/>
          </ac:spMkLst>
        </pc:spChg>
        <pc:spChg chg="ad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11" creationId="{6C2BBEB8-4077-499F-80FD-AA9827A8D8B7}"/>
          </ac:spMkLst>
        </pc:spChg>
        <pc:spChg chg="ad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13" creationId="{6F3B7728-0C26-4662-B285-85C645523C10}"/>
          </ac:spMkLst>
        </pc:spChg>
        <pc:spChg chg="ad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15" creationId="{28C367AD-9838-470A-87EF-678609CC8692}"/>
          </ac:spMkLst>
        </pc:spChg>
        <pc:spChg chg="ad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17" creationId="{B0CF1642-4E76-4223-A010-6334380A22EA}"/>
          </ac:spMkLst>
        </pc:spChg>
      </pc:sldChg>
      <pc:sldChg chg="addSp modSp new mod ord setBg">
        <pc:chgData name="Alexandre Lacroix" userId="e1b14d4409dc4dd4" providerId="LiveId" clId="{3D5A1953-9713-4726-89F5-AC136139BDBF}" dt="2021-02-23T10:20:31.562" v="787"/>
        <pc:sldMkLst>
          <pc:docMk/>
          <pc:sldMk cId="636856087" sldId="267"/>
        </pc:sldMkLst>
        <pc:spChg chg="mo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2" creationId="{CC2C7F65-FF3F-4344-80AD-066B9C12D5ED}"/>
          </ac:spMkLst>
        </pc:spChg>
        <pc:spChg chg="mod">
          <ac:chgData name="Alexandre Lacroix" userId="e1b14d4409dc4dd4" providerId="LiveId" clId="{3D5A1953-9713-4726-89F5-AC136139BDBF}" dt="2021-02-23T10:13:43.492" v="781" actId="20577"/>
          <ac:spMkLst>
            <pc:docMk/>
            <pc:sldMk cId="636856087" sldId="267"/>
            <ac:spMk id="3" creationId="{35594584-0343-4BE6-8EC1-5FF6AABE7FB3}"/>
          </ac:spMkLst>
        </pc:spChg>
        <pc:spChg chg="mo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4" creationId="{AACB944E-C694-481B-A079-BE7DF2814D34}"/>
          </ac:spMkLst>
        </pc:spChg>
        <pc:spChg chg="ad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9" creationId="{A61E7EDE-CB4A-402F-B0FB-8640C3589105}"/>
          </ac:spMkLst>
        </pc:spChg>
        <pc:spChg chg="ad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11" creationId="{6C2BBEB8-4077-499F-80FD-AA9827A8D8B7}"/>
          </ac:spMkLst>
        </pc:spChg>
        <pc:spChg chg="ad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13" creationId="{6F3B7728-0C26-4662-B285-85C645523C10}"/>
          </ac:spMkLst>
        </pc:spChg>
        <pc:spChg chg="ad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15" creationId="{28C367AD-9838-470A-87EF-678609CC8692}"/>
          </ac:spMkLst>
        </pc:spChg>
        <pc:spChg chg="ad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17" creationId="{B0CF1642-4E76-4223-A010-6334380A22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5F930-5FDE-4698-8016-E84E1F4DC62F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AE38D-3597-4D29-B772-F0D2D86D3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44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DDEA2-5099-4752-8F54-8647416A7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201587-2D21-4389-8029-4D4E70F77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F7C16-DBC6-4B6F-B1DC-0F23542D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0C18-F5C4-401C-A22E-8D5DF58C8BF3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64EAD-627C-48C4-A33D-F9640823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36370A-5078-493E-ABE9-FCEEE968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49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F0954-BDBA-4C59-A9B9-89F3846C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6CACE7-495D-4884-9DF5-1BA5E5813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E05038-D1B2-46E3-9A65-A0D2F157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8CBB-CC96-4838-AE82-C032A45F8B70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1C7DF7-D5B5-495A-BF7C-424D240C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91B67-25BC-4FA1-9B82-77D4073B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0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DE0A7B-B4D8-4F80-A533-D2C52F989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797116-AB41-4D21-89BD-DC8084F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9F57A9-7674-40D2-B35B-442EA965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818A-80F1-4D4E-8B08-8EDA33D46F0C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6F2168-1F9C-496A-A017-0368E530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B86AD1-4160-4EDE-B471-993F6CE3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61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35B64-B88E-4E99-875C-00AEF2BB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F2D73C-D0B5-4FC2-BE49-F582A02F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2F7BB-F1DC-47C5-A53C-7A5039DF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7FDD-47DA-4F9D-B3E4-1A47900411CA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66F082-6CD7-436E-A5BE-8012EF6C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89647-04ED-48D7-BD6E-AA72510F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1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E4526-7CCE-4889-B789-5493B77B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CD6F9E-6A0B-43A2-AFD1-90D64AAEC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9C6A17-B1A6-4377-9FAA-8F257E81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6480-6F3D-44E1-B7CA-9C4EDFE62B1A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CAAEB-E8EF-46A7-9B38-A8CFBC53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9B8F38-62EC-4AE8-8444-80A0539F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5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9333A-0565-4599-B718-862997E5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F708D7-EFBC-4232-A45E-91FFF733F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5236E7-0DF3-4CE2-B086-849AAB7F8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D77033-C65F-4951-A82C-BD69C8D2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0A41-C92A-4296-88BD-4555475D2318}" type="datetime1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587643-09EA-43E0-BE8E-E25FF5CE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4CA154-AD34-4F34-9F1D-7110DF47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0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8FC31-5C0A-4615-B482-CA3A1FFF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21940D-6D13-4FDF-A148-C223D4A24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79ADD2-6461-4FCA-95DC-F1D018DFC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C6F3AB-30A9-490B-BA5A-0AB445FD2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555F92-BCFB-4638-A235-D74ECF794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0EA0B5-DEA1-45E3-8B81-0F99AC15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2C60-472B-4D7E-A5AA-27DA656BC2C4}" type="datetime1">
              <a:rPr lang="fr-FR" smtClean="0"/>
              <a:t>23/02/2021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3D311-DFBF-4FEB-8556-041F98AF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97ED0E-8735-4629-99CE-8AD36CE2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8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A6EEB-F7CF-400F-8AAC-849861E8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7FE58-4B67-4E48-B668-5BA08E00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8B8C-AD91-485A-9FE6-A99FCC43B6E9}" type="datetime1">
              <a:rPr lang="fr-FR" smtClean="0"/>
              <a:t>23/02/2021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FD1A91-1671-44ED-868F-9C2FCA1A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0B6D8F-5C2F-441F-AA0B-00F53C31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65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997270-3074-4CB4-A706-15FA8959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35A4-BAD0-4D7A-A643-46EF51EBA66D}" type="datetime1">
              <a:rPr lang="fr-FR" smtClean="0"/>
              <a:t>23/02/2021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396EB0-A151-474A-9722-A8211800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7C022C-163A-403E-AD07-97649B0B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6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FB698-1414-4371-83D3-C7E2BDC4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5B73F-77E7-4BEA-9AB9-F60C7B5C3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7E522C-ADDB-4B0F-8984-D158FD61E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A8A4D7-F3B1-48F1-99A0-E7B6A710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3238-5DF6-497D-B8EA-CF7EED8C7BD4}" type="datetime1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04A229-A3C6-483F-BA87-0E98521C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77D4B2-5458-4446-B7D0-2AE3585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00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375BF-3526-4234-B636-F1D90F07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5FC795-59A2-4BBD-B55D-6F42CFF01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25F949-49E6-4D39-9EFA-B60BBE91E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8BBD26-F533-4C1C-AAB0-4E87871E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20C7-6EE6-47D8-A7BB-E7588AE8BFE3}" type="datetime1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C6325B-1916-453D-A64F-5A2C1C1A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1A2E9F-A137-4DA3-8005-9F1B33CF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4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0577D2-9C85-445E-8AC4-92B144D2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D80760-108D-4F81-9775-FE7A08C7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B757F0-092B-4294-8812-B68C12B4E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8DED-EC03-438D-B669-86087A7303F3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3AC87-D1F0-46C5-87C7-BD099E627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63869F-6EF1-4496-91B3-57EC3C6BD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2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FF7FF5-D8E9-4C78-B015-DB2737302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/>
              <a:t>Challenge 48h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46BB86-D40F-4610-A01C-8AF7FED1C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1200" b="1" dirty="0"/>
              <a:t>Alexandre Lacroix B1</a:t>
            </a:r>
          </a:p>
          <a:p>
            <a:pPr algn="l"/>
            <a:r>
              <a:rPr lang="fr-FR" sz="1200" b="1" i="0" dirty="0">
                <a:effectLst/>
              </a:rPr>
              <a:t>BLE </a:t>
            </a:r>
            <a:r>
              <a:rPr lang="fr-FR" sz="1200" b="1" i="0" dirty="0" err="1">
                <a:effectLst/>
              </a:rPr>
              <a:t>Kossa</a:t>
            </a:r>
            <a:r>
              <a:rPr lang="fr-FR" sz="1200" b="1" i="0" dirty="0">
                <a:effectLst/>
              </a:rPr>
              <a:t> ange </a:t>
            </a:r>
            <a:r>
              <a:rPr lang="fr-FR" sz="1200" b="1" i="0" dirty="0" err="1">
                <a:effectLst/>
              </a:rPr>
              <a:t>wilfried</a:t>
            </a:r>
            <a:r>
              <a:rPr lang="fr-FR" sz="1200" b="1" i="0" dirty="0">
                <a:effectLst/>
              </a:rPr>
              <a:t> B1</a:t>
            </a:r>
          </a:p>
          <a:p>
            <a:pPr algn="l"/>
            <a:r>
              <a:rPr lang="fr-FR" sz="1200" b="1" i="0" dirty="0">
                <a:effectLst/>
              </a:rPr>
              <a:t>MAATOUG Mohamed B3</a:t>
            </a:r>
          </a:p>
          <a:p>
            <a:pPr algn="l"/>
            <a:r>
              <a:rPr lang="fr-FR" sz="1200" b="1" dirty="0"/>
              <a:t>Julien Chigot B3</a:t>
            </a:r>
            <a:endParaRPr lang="fr-FR" sz="1200" b="1" i="0" dirty="0">
              <a:effectLst/>
            </a:endParaRPr>
          </a:p>
        </p:txBody>
      </p:sp>
      <p:sp>
        <p:nvSpPr>
          <p:cNvPr id="34" name="Freeform: Shape 2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 8" descr="Une image contenant texte, alimentation&#10;&#10;Description générée automatiquement">
            <a:extLst>
              <a:ext uri="{FF2B5EF4-FFF2-40B4-BE49-F238E27FC236}">
                <a16:creationId xmlns:a16="http://schemas.microsoft.com/office/drawing/2014/main" id="{B93D2F3B-5F6A-4D16-85C6-156649342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8523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312A89-8ADF-4C5A-9A64-299BD7B6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FR" sz="4000" dirty="0"/>
              <a:t>Technologie utilisée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1F3443-0FD9-4354-BFA1-7D40A08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fontAlgn="base"/>
            <a:r>
              <a:rPr lang="fr-FR" sz="2200" b="0" i="0" dirty="0">
                <a:effectLst/>
                <a:latin typeface="inherit"/>
              </a:rPr>
              <a:t>Back : Python Framework Flask (</a:t>
            </a:r>
            <a:r>
              <a:rPr lang="fr-FR" sz="2200" b="0" i="0" dirty="0">
                <a:effectLst/>
                <a:latin typeface="Whitney"/>
              </a:rPr>
              <a:t>Facile Utilisation, très rapide)</a:t>
            </a:r>
            <a:endParaRPr lang="fr-FR" sz="2200" b="0" i="0" dirty="0">
              <a:effectLst/>
              <a:latin typeface="inherit"/>
            </a:endParaRPr>
          </a:p>
          <a:p>
            <a:pPr fontAlgn="base"/>
            <a:r>
              <a:rPr lang="fr-FR" sz="2200" b="0" i="0" dirty="0">
                <a:effectLst/>
                <a:latin typeface="inherit"/>
              </a:rPr>
              <a:t>BDD : MongoDB (</a:t>
            </a:r>
            <a:r>
              <a:rPr lang="fr-FR" sz="2200" b="0" i="0" dirty="0">
                <a:effectLst/>
                <a:latin typeface="Whitney"/>
              </a:rPr>
              <a:t>Plus simple pour les petits projets pas de jointure liaison simple avec </a:t>
            </a:r>
            <a:r>
              <a:rPr lang="fr-FR" sz="2200" b="0" i="0" dirty="0" err="1">
                <a:effectLst/>
                <a:latin typeface="Whitney"/>
              </a:rPr>
              <a:t>flask</a:t>
            </a:r>
            <a:r>
              <a:rPr lang="fr-FR" sz="2200" b="0" i="0" dirty="0">
                <a:effectLst/>
                <a:latin typeface="Whitney"/>
              </a:rPr>
              <a:t>)</a:t>
            </a:r>
            <a:endParaRPr lang="fr-FR" sz="2200" b="0" i="0" dirty="0">
              <a:effectLst/>
              <a:latin typeface="inherit"/>
            </a:endParaRPr>
          </a:p>
          <a:p>
            <a:pPr fontAlgn="base"/>
            <a:r>
              <a:rPr lang="fr-FR" sz="2200" b="0" i="0" dirty="0">
                <a:effectLst/>
                <a:latin typeface="inherit"/>
              </a:rPr>
              <a:t>Front : HTML / CSS</a:t>
            </a:r>
          </a:p>
          <a:p>
            <a:pPr fontAlgn="base"/>
            <a:r>
              <a:rPr lang="fr-FR" sz="2200" dirty="0">
                <a:latin typeface="inherit"/>
              </a:rPr>
              <a:t>Template : Jinja</a:t>
            </a:r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219A13-D132-481F-AEA8-8E884C88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3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1F3F74-4736-4590-8ECD-411437F5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FR" sz="3700"/>
              <a:t>Fonctionnalités : Page d’accueil avec toutes les photos.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31B81E-FF73-46B2-9C71-0552829D7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fontAlgn="base"/>
            <a:r>
              <a:rPr lang="fr-FR" sz="2200" b="0" i="0" dirty="0">
                <a:effectLst/>
                <a:latin typeface="inherit"/>
              </a:rPr>
              <a:t>Barre de recherche : Plusieurs critères</a:t>
            </a:r>
          </a:p>
          <a:p>
            <a:pPr fontAlgn="base"/>
            <a:r>
              <a:rPr lang="fr-FR" sz="2200" b="0" i="0" dirty="0">
                <a:effectLst/>
                <a:latin typeface="inherit"/>
              </a:rPr>
              <a:t>Formulaire d’Ajout</a:t>
            </a:r>
          </a:p>
          <a:p>
            <a:pPr fontAlgn="base"/>
            <a:r>
              <a:rPr lang="fr-FR" sz="2200" dirty="0">
                <a:latin typeface="inherit"/>
              </a:rPr>
              <a:t>F</a:t>
            </a:r>
            <a:r>
              <a:rPr lang="fr-FR" sz="2200" b="0" i="0" dirty="0">
                <a:effectLst/>
                <a:latin typeface="inherit"/>
              </a:rPr>
              <a:t>ormulaire Modification</a:t>
            </a:r>
          </a:p>
          <a:p>
            <a:pPr fontAlgn="base"/>
            <a:r>
              <a:rPr lang="fr-FR" sz="2200" b="0" i="0" dirty="0">
                <a:effectLst/>
                <a:latin typeface="inherit"/>
              </a:rPr>
              <a:t>Onglet de recherche</a:t>
            </a:r>
          </a:p>
          <a:p>
            <a:pPr fontAlgn="base"/>
            <a:r>
              <a:rPr lang="fr-FR" sz="2200" dirty="0">
                <a:latin typeface="inherit"/>
              </a:rPr>
              <a:t>Téléchargement de photos</a:t>
            </a:r>
            <a:endParaRPr lang="fr-FR" sz="2200" b="0" i="0" dirty="0">
              <a:effectLst/>
              <a:latin typeface="inherit"/>
            </a:endParaRPr>
          </a:p>
          <a:p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8C0EEE-006D-4FF7-83E1-8A770C0E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60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D46C13-177C-48D4-BFBA-B89641BA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>
            <a:norm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Quelques informations sur le client (Pomona)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33EC8-8BB7-4BA6-B555-53474BE4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8" y="1288934"/>
            <a:ext cx="5801194" cy="42801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/>
              <a:t>Pomona est le leader français de la distribution livrée de produits alimentaires auprès des professionnels de la restauration et des commerces spécialisés de proximité. Voici quelques chiffres sur Pomona : </a:t>
            </a:r>
          </a:p>
          <a:p>
            <a:r>
              <a:rPr lang="fr-FR" sz="2000" dirty="0"/>
              <a:t>3,8 milliards de CA</a:t>
            </a:r>
          </a:p>
          <a:p>
            <a:r>
              <a:rPr lang="fr-FR" sz="2000" dirty="0"/>
              <a:t>10 700 collaborateurs </a:t>
            </a:r>
          </a:p>
          <a:p>
            <a:r>
              <a:rPr lang="fr-FR" sz="2000" dirty="0"/>
              <a:t>150 sites en France </a:t>
            </a:r>
          </a:p>
          <a:p>
            <a:r>
              <a:rPr lang="fr-FR" sz="2000" dirty="0"/>
              <a:t>220 000 clients. </a:t>
            </a:r>
          </a:p>
          <a:p>
            <a:r>
              <a:rPr lang="fr-FR" sz="2000" dirty="0"/>
              <a:t>8 réseaux d’experts, composés de spécialistes clientèles et de spécialistes produits.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5506D2-5E03-4097-9C30-4957755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75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A642FA-AD95-4C01-A7B6-67D96805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>
            <a:norm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Quelques information sur Passionfroid.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5FCB1-4D3A-4B94-98FC-703FE86C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8" y="1288934"/>
            <a:ext cx="5801194" cy="4280132"/>
          </a:xfrm>
        </p:spPr>
        <p:txBody>
          <a:bodyPr anchor="ctr">
            <a:normAutofit/>
          </a:bodyPr>
          <a:lstStyle/>
          <a:p>
            <a:r>
              <a:rPr lang="fr-FR" sz="2000" dirty="0"/>
              <a:t> </a:t>
            </a:r>
            <a:r>
              <a:rPr lang="fr-FR" sz="2000" dirty="0" err="1"/>
              <a:t>PassionFroid</a:t>
            </a:r>
            <a:r>
              <a:rPr lang="fr-FR" sz="2000" dirty="0"/>
              <a:t> est le spécialiste de la distribution livrée en produits surgelés, frais et laitiers pour les professionnels de la restauration.</a:t>
            </a:r>
          </a:p>
          <a:p>
            <a:r>
              <a:rPr lang="fr-FR" sz="2000" dirty="0" err="1"/>
              <a:t>PassionFroid</a:t>
            </a:r>
            <a:r>
              <a:rPr lang="fr-FR" sz="2000" dirty="0"/>
              <a:t> c’est une offre nationale et régionale de l’entrée au dessert, du brut à l’élaboré. </a:t>
            </a:r>
          </a:p>
          <a:p>
            <a:r>
              <a:rPr lang="fr-FR" sz="2000" dirty="0" err="1"/>
              <a:t>PassionFroid</a:t>
            </a:r>
            <a:r>
              <a:rPr lang="fr-FR" sz="2000" dirty="0"/>
              <a:t> c’est aussi un réseau présent sur 11 régions, avec 3200 collaborateurs et 60 000 clients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5F0FE9-FD59-4841-829D-D937EEE1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fr-FR" smtClean="0"/>
              <a:pPr>
                <a:spcAft>
                  <a:spcPts val="600"/>
                </a:spcAft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69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2C7F65-FF3F-4344-80AD-066B9C1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>
            <a:norm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La demande de l’entreprise.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594584-0343-4BE6-8EC1-5FF6AABE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8" y="1288934"/>
            <a:ext cx="5801194" cy="4280132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L’entreprise nous demande de l’aider pour que les collaborateurs des équipes marketing régionales de </a:t>
            </a:r>
            <a:r>
              <a:rPr lang="fr-FR" sz="2000" dirty="0" err="1"/>
              <a:t>PassionFroid</a:t>
            </a:r>
            <a:r>
              <a:rPr lang="fr-FR" sz="2000" dirty="0"/>
              <a:t> puissent rechercher de manière autonome et efficace les photos et de les télécharger.</a:t>
            </a:r>
          </a:p>
          <a:p>
            <a:r>
              <a:rPr lang="fr-FR" sz="2000" dirty="0"/>
              <a:t>Et également à faire en sorte que l’équipe marketing national puissent alimenter et faire vivre la solution.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CB944E-C694-481B-A079-BE7DF281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fr-FR" smtClean="0"/>
              <a:pPr>
                <a:spcAft>
                  <a:spcPts val="600"/>
                </a:spcAft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85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E309FB-D9FD-4424-B98C-79A1CD63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Accueil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D0A9F45-88CF-4A0B-849C-FFD1A24D2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0396" y="2132103"/>
            <a:ext cx="8491207" cy="348044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55B42F-A47A-4113-9C86-F5978678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5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B094FA-EAE8-421D-B8D2-A90E58C2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Formulaire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d’ajout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7330E45-FB87-4526-B656-40687F85C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275D72-721F-4E1B-8DE5-06DBC177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6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CEAFF0-BAAC-47BE-99BB-B68EA590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Barre de navigation </a:t>
            </a:r>
            <a:endParaRPr lang="en-US" sz="3200" kern="120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8EF4E5B-4A1B-4478-B485-509F31242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Onglet de recherche par </a:t>
            </a:r>
            <a:r>
              <a:rPr lang="en-US" sz="1800" dirty="0" err="1"/>
              <a:t>Catégorie</a:t>
            </a:r>
            <a:r>
              <a:rPr lang="en-US" sz="1800" dirty="0"/>
              <a:t> / </a:t>
            </a:r>
            <a:r>
              <a:rPr lang="en-US" sz="1800" dirty="0" err="1"/>
              <a:t>Contractuelle</a:t>
            </a:r>
            <a:r>
              <a:rPr lang="en-US" sz="1800" dirty="0"/>
              <a:t> / Droit à </a:t>
            </a:r>
            <a:r>
              <a:rPr lang="en-US" sz="1800" dirty="0" err="1"/>
              <a:t>l’image</a:t>
            </a:r>
            <a:endParaRPr lang="en-US" sz="1800" dirty="0"/>
          </a:p>
          <a:p>
            <a:r>
              <a:rPr lang="en-US" sz="1800" dirty="0"/>
              <a:t>Barre de recherche </a:t>
            </a:r>
            <a:r>
              <a:rPr lang="en-US" sz="1800" dirty="0" err="1"/>
              <a:t>selon</a:t>
            </a:r>
            <a:r>
              <a:rPr lang="en-US" sz="1800" dirty="0"/>
              <a:t> </a:t>
            </a:r>
            <a:r>
              <a:rPr lang="en-US" sz="1800" dirty="0" err="1"/>
              <a:t>critère</a:t>
            </a:r>
            <a:r>
              <a:rPr lang="en-US" sz="1800" dirty="0"/>
              <a:t> : Tag / </a:t>
            </a:r>
            <a:r>
              <a:rPr lang="en-US" sz="1800" dirty="0" err="1"/>
              <a:t>Catégorie</a:t>
            </a:r>
            <a:r>
              <a:rPr lang="en-US" sz="1800" dirty="0"/>
              <a:t> / Nom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341A6F36-0EAB-49EB-BA3B-6829A685F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8" y="2734056"/>
            <a:ext cx="10399595" cy="34838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48CB59-E081-4762-89D9-739B1142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6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1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BF1D81-AD16-436C-85EB-0E3138E4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Détails </a:t>
            </a:r>
          </a:p>
        </p:txBody>
      </p:sp>
      <p:sp>
        <p:nvSpPr>
          <p:cNvPr id="49" name="Content Placeholder 38">
            <a:extLst>
              <a:ext uri="{FF2B5EF4-FFF2-40B4-BE49-F238E27FC236}">
                <a16:creationId xmlns:a16="http://schemas.microsoft.com/office/drawing/2014/main" id="{1F8F71AA-B2B7-437D-8B2D-3EAB1F601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sz="1800" dirty="0"/>
              <a:t>Detail de la photo</a:t>
            </a:r>
          </a:p>
          <a:p>
            <a:r>
              <a:rPr lang="en-US" sz="1800" dirty="0" err="1"/>
              <a:t>Reprenant</a:t>
            </a:r>
            <a:r>
              <a:rPr lang="en-US" sz="1800" dirty="0"/>
              <a:t> les </a:t>
            </a:r>
            <a:r>
              <a:rPr lang="en-US" sz="1800" dirty="0" err="1"/>
              <a:t>diverses</a:t>
            </a:r>
            <a:r>
              <a:rPr lang="en-US" sz="1800" dirty="0"/>
              <a:t> </a:t>
            </a:r>
            <a:r>
              <a:rPr lang="en-US" sz="1800" dirty="0" err="1"/>
              <a:t>informations</a:t>
            </a:r>
            <a:endParaRPr lang="en-US" sz="1800" dirty="0"/>
          </a:p>
          <a:p>
            <a:r>
              <a:rPr lang="en-US" sz="1800" dirty="0"/>
              <a:t>Le Crud</a:t>
            </a:r>
          </a:p>
        </p:txBody>
      </p:sp>
      <p:pic>
        <p:nvPicPr>
          <p:cNvPr id="6" name="Espace réservé du contenu 5" descr="Une image contenant texte, personne&#10;&#10;Description générée automatiquement">
            <a:extLst>
              <a:ext uri="{FF2B5EF4-FFF2-40B4-BE49-F238E27FC236}">
                <a16:creationId xmlns:a16="http://schemas.microsoft.com/office/drawing/2014/main" id="{5BE9C396-74C4-400F-88AD-3E64693FF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r="26239" b="-2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50" name="Rectangle 43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38EB03-43E5-4056-A528-6D444951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8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6F70AB-B03C-4A27-9032-3C3E5433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Modification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1EAE5E3-F33F-4141-8576-1732366B0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71" y="643466"/>
            <a:ext cx="5924190" cy="556873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8EBFCE-2749-4008-AB9E-FE3E06C5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602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312</Words>
  <Application>Microsoft Office PowerPoint</Application>
  <PresentationFormat>Grand écran</PresentationFormat>
  <Paragraphs>50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Whitney</vt:lpstr>
      <vt:lpstr>Thème Office</vt:lpstr>
      <vt:lpstr>Challenge 48h </vt:lpstr>
      <vt:lpstr>Quelques informations sur le client (Pomona)</vt:lpstr>
      <vt:lpstr>Quelques information sur Passionfroid.</vt:lpstr>
      <vt:lpstr>La demande de l’entreprise.</vt:lpstr>
      <vt:lpstr>Accueil </vt:lpstr>
      <vt:lpstr>Formulaire d’ajout </vt:lpstr>
      <vt:lpstr>Barre de navigation </vt:lpstr>
      <vt:lpstr>Détails </vt:lpstr>
      <vt:lpstr>Modification </vt:lpstr>
      <vt:lpstr>Technologie utilisée </vt:lpstr>
      <vt:lpstr>Fonctionnalités : Page d’accueil avec toutes les photos.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48h </dc:title>
  <dc:creator>Alexandre Lacroix</dc:creator>
  <cp:lastModifiedBy>Julien CHIGOT</cp:lastModifiedBy>
  <cp:revision>10</cp:revision>
  <dcterms:created xsi:type="dcterms:W3CDTF">2021-02-22T09:59:48Z</dcterms:created>
  <dcterms:modified xsi:type="dcterms:W3CDTF">2021-02-23T10:29:59Z</dcterms:modified>
</cp:coreProperties>
</file>