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8"/>
  </p:notesMasterIdLst>
  <p:sldIdLst>
    <p:sldId id="654" r:id="rId5"/>
    <p:sldId id="304" r:id="rId6"/>
    <p:sldId id="305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355" r:id="rId15"/>
    <p:sldId id="309" r:id="rId16"/>
    <p:sldId id="657" r:id="rId1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06C"/>
    <a:srgbClr val="1D4992"/>
    <a:srgbClr val="003F99"/>
    <a:srgbClr val="E6E9EE"/>
    <a:srgbClr val="CA0013"/>
    <a:srgbClr val="4973B3"/>
    <a:srgbClr val="013E99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 autoAdjust="0"/>
    <p:restoredTop sz="94719"/>
  </p:normalViewPr>
  <p:slideViewPr>
    <p:cSldViewPr>
      <p:cViewPr varScale="1">
        <p:scale>
          <a:sx n="25" d="100"/>
          <a:sy n="25" d="100"/>
        </p:scale>
        <p:origin x="744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4869027756299"/>
          <c:y val="0"/>
          <c:w val="0.6955062495884321"/>
          <c:h val="0.9827626638998454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Диаграмма использования ТР: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C1-D34A-8A78-02F8FB7FC88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C1-D34A-8A78-02F8FB7FC88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AC1-D34A-8A78-02F8FB7FC88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AC1-D34A-8A78-02F8FB7FC88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AC1-D34A-8A78-02F8FB7FC88D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512-4EA8-AE2D-9BA397ADA0A0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A512-4EA8-AE2D-9BA397ADA0A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Лист1!$A$2:$A$8</c:f>
              <c:strCache>
                <c:ptCount val="7"/>
                <c:pt idx="0">
                  <c:v>Google  Документы</c:v>
                </c:pt>
                <c:pt idx="1">
                  <c:v>Microsoft Word Online</c:v>
                </c:pt>
                <c:pt idx="2">
                  <c:v>Icloud Pages</c:v>
                </c:pt>
                <c:pt idx="3">
                  <c:v>Zoho Writer</c:v>
                </c:pt>
                <c:pt idx="4">
                  <c:v>ONLYOFFICE</c:v>
                </c:pt>
                <c:pt idx="5">
                  <c:v>DropBox Paper</c:v>
                </c:pt>
                <c:pt idx="6">
                  <c:v>Writer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35</c:v>
                </c:pt>
                <c:pt idx="1">
                  <c:v>26</c:v>
                </c:pt>
                <c:pt idx="2">
                  <c:v>13</c:v>
                </c:pt>
                <c:pt idx="3">
                  <c:v>10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C1-D34A-8A78-02F8FB7FC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2DD84-5A36-47A2-A477-49293516E6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0262D15-726E-45C0-A317-BA36A2C058AC}">
      <dgm:prSet custT="1"/>
      <dgm:spPr/>
      <dgm:t>
        <a:bodyPr/>
        <a:lstStyle/>
        <a:p>
          <a:r>
            <a:rPr lang="ru-RU" sz="3600" dirty="0">
              <a:latin typeface="Arial" panose="020B0604020202020204" pitchFamily="34" charset="0"/>
              <a:cs typeface="Arial" panose="020B0604020202020204" pitchFamily="34" charset="0"/>
            </a:rPr>
            <a:t>Google документы</a:t>
          </a:r>
        </a:p>
      </dgm:t>
    </dgm:pt>
    <dgm:pt modelId="{9BF81968-8723-4042-95E1-7C94C80E744A}" type="parTrans" cxnId="{283CFA16-B0D5-4CC3-8E04-5B85CA8ACF33}">
      <dgm:prSet/>
      <dgm:spPr/>
      <dgm:t>
        <a:bodyPr/>
        <a:lstStyle/>
        <a:p>
          <a:endParaRPr lang="ru-RU"/>
        </a:p>
      </dgm:t>
    </dgm:pt>
    <dgm:pt modelId="{C1D3A2CD-A7F5-41C8-A19F-5C9F3A68856C}" type="sibTrans" cxnId="{283CFA16-B0D5-4CC3-8E04-5B85CA8ACF33}">
      <dgm:prSet/>
      <dgm:spPr/>
      <dgm:t>
        <a:bodyPr/>
        <a:lstStyle/>
        <a:p>
          <a:endParaRPr lang="ru-RU"/>
        </a:p>
      </dgm:t>
    </dgm:pt>
    <dgm:pt modelId="{6E1B1CDA-A3FA-41DF-8331-E5BB154E3CC9}">
      <dgm:prSet custT="1"/>
      <dgm:spPr/>
      <dgm:t>
        <a:bodyPr/>
        <a:lstStyle/>
        <a:p>
          <a:r>
            <a:rPr lang="ru-RU" sz="3600" dirty="0">
              <a:latin typeface="Arial" panose="020B0604020202020204" pitchFamily="34" charset="0"/>
              <a:cs typeface="Arial" panose="020B0604020202020204" pitchFamily="34" charset="0"/>
            </a:rPr>
            <a:t>Microsoft Word Online</a:t>
          </a:r>
        </a:p>
      </dgm:t>
    </dgm:pt>
    <dgm:pt modelId="{EAD99EB0-1B3F-4E9D-8678-E68FDA8FA464}" type="parTrans" cxnId="{72CA2A71-87A6-404D-BC32-E0285215251A}">
      <dgm:prSet/>
      <dgm:spPr/>
      <dgm:t>
        <a:bodyPr/>
        <a:lstStyle/>
        <a:p>
          <a:endParaRPr lang="ru-RU"/>
        </a:p>
      </dgm:t>
    </dgm:pt>
    <dgm:pt modelId="{E018DD75-D791-48AB-9E0F-85B4EA9A32D8}" type="sibTrans" cxnId="{72CA2A71-87A6-404D-BC32-E0285215251A}">
      <dgm:prSet/>
      <dgm:spPr/>
      <dgm:t>
        <a:bodyPr/>
        <a:lstStyle/>
        <a:p>
          <a:endParaRPr lang="ru-RU"/>
        </a:p>
      </dgm:t>
    </dgm:pt>
    <dgm:pt modelId="{8A37F509-DD18-410E-811D-AD2BD0F15BE1}">
      <dgm:prSet custT="1"/>
      <dgm:spPr/>
      <dgm:t>
        <a:bodyPr/>
        <a:lstStyle/>
        <a:p>
          <a:r>
            <a:rPr lang="ru-RU" sz="3600" dirty="0" err="1">
              <a:latin typeface="Arial" panose="020B0604020202020204" pitchFamily="34" charset="0"/>
              <a:cs typeface="Arial" panose="020B0604020202020204" pitchFamily="34" charset="0"/>
            </a:rPr>
            <a:t>Icloud</a:t>
          </a:r>
          <a:r>
            <a:rPr lang="ru-RU" sz="3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3600" dirty="0" err="1">
              <a:latin typeface="Arial" panose="020B0604020202020204" pitchFamily="34" charset="0"/>
              <a:cs typeface="Arial" panose="020B0604020202020204" pitchFamily="34" charset="0"/>
            </a:rPr>
            <a:t>pages</a:t>
          </a:r>
          <a:endParaRPr lang="ru-RU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4D6ED0-5AD2-4901-99F9-DFF449AE3376}" type="parTrans" cxnId="{60E4054C-94E0-4488-83A1-F4A1EBFA5CBF}">
      <dgm:prSet/>
      <dgm:spPr/>
      <dgm:t>
        <a:bodyPr/>
        <a:lstStyle/>
        <a:p>
          <a:endParaRPr lang="ru-RU"/>
        </a:p>
      </dgm:t>
    </dgm:pt>
    <dgm:pt modelId="{E613FC24-0D7A-490F-A5A4-9D35771702B9}" type="sibTrans" cxnId="{60E4054C-94E0-4488-83A1-F4A1EBFA5CBF}">
      <dgm:prSet/>
      <dgm:spPr/>
      <dgm:t>
        <a:bodyPr/>
        <a:lstStyle/>
        <a:p>
          <a:endParaRPr lang="ru-RU"/>
        </a:p>
      </dgm:t>
    </dgm:pt>
    <dgm:pt modelId="{667EFA33-FB9B-4993-98DF-FCAF84D093F2}" type="pres">
      <dgm:prSet presAssocID="{E202DD84-5A36-47A2-A477-49293516E628}" presName="vert0" presStyleCnt="0">
        <dgm:presLayoutVars>
          <dgm:dir/>
          <dgm:animOne val="branch"/>
          <dgm:animLvl val="lvl"/>
        </dgm:presLayoutVars>
      </dgm:prSet>
      <dgm:spPr/>
    </dgm:pt>
    <dgm:pt modelId="{2315FD50-97A8-4B53-ABE6-22474E2A1CDD}" type="pres">
      <dgm:prSet presAssocID="{50262D15-726E-45C0-A317-BA36A2C058AC}" presName="thickLine" presStyleLbl="alignNode1" presStyleIdx="0" presStyleCnt="3"/>
      <dgm:spPr/>
    </dgm:pt>
    <dgm:pt modelId="{D40FEDF9-7AD9-481B-9DC4-BF9AC431C730}" type="pres">
      <dgm:prSet presAssocID="{50262D15-726E-45C0-A317-BA36A2C058AC}" presName="horz1" presStyleCnt="0"/>
      <dgm:spPr/>
    </dgm:pt>
    <dgm:pt modelId="{14D83128-E8D2-4F69-B7EC-7E9E39B0361C}" type="pres">
      <dgm:prSet presAssocID="{50262D15-726E-45C0-A317-BA36A2C058AC}" presName="tx1" presStyleLbl="revTx" presStyleIdx="0" presStyleCnt="3"/>
      <dgm:spPr/>
    </dgm:pt>
    <dgm:pt modelId="{99D6C5CC-774E-44AD-BA4F-391BCA7FBE8A}" type="pres">
      <dgm:prSet presAssocID="{50262D15-726E-45C0-A317-BA36A2C058AC}" presName="vert1" presStyleCnt="0"/>
      <dgm:spPr/>
    </dgm:pt>
    <dgm:pt modelId="{30DDD7D7-6303-446F-85B1-85ADA8AB0F03}" type="pres">
      <dgm:prSet presAssocID="{6E1B1CDA-A3FA-41DF-8331-E5BB154E3CC9}" presName="thickLine" presStyleLbl="alignNode1" presStyleIdx="1" presStyleCnt="3"/>
      <dgm:spPr/>
    </dgm:pt>
    <dgm:pt modelId="{9498F639-A225-4055-9902-D176D04F4507}" type="pres">
      <dgm:prSet presAssocID="{6E1B1CDA-A3FA-41DF-8331-E5BB154E3CC9}" presName="horz1" presStyleCnt="0"/>
      <dgm:spPr/>
    </dgm:pt>
    <dgm:pt modelId="{EA0A1D62-9726-43CE-90BC-8FDA74FDFC0B}" type="pres">
      <dgm:prSet presAssocID="{6E1B1CDA-A3FA-41DF-8331-E5BB154E3CC9}" presName="tx1" presStyleLbl="revTx" presStyleIdx="1" presStyleCnt="3"/>
      <dgm:spPr/>
    </dgm:pt>
    <dgm:pt modelId="{731761FF-7CA0-465C-AD6C-2A1CCEF66FBE}" type="pres">
      <dgm:prSet presAssocID="{6E1B1CDA-A3FA-41DF-8331-E5BB154E3CC9}" presName="vert1" presStyleCnt="0"/>
      <dgm:spPr/>
    </dgm:pt>
    <dgm:pt modelId="{B3291F09-80A2-49E8-B4AD-0C7D569F4724}" type="pres">
      <dgm:prSet presAssocID="{8A37F509-DD18-410E-811D-AD2BD0F15BE1}" presName="thickLine" presStyleLbl="alignNode1" presStyleIdx="2" presStyleCnt="3"/>
      <dgm:spPr/>
    </dgm:pt>
    <dgm:pt modelId="{E0DF7EFE-052B-4E81-8F8E-7C0AC6385541}" type="pres">
      <dgm:prSet presAssocID="{8A37F509-DD18-410E-811D-AD2BD0F15BE1}" presName="horz1" presStyleCnt="0"/>
      <dgm:spPr/>
    </dgm:pt>
    <dgm:pt modelId="{30C002B3-A0E3-432D-A0C8-776604AF1201}" type="pres">
      <dgm:prSet presAssocID="{8A37F509-DD18-410E-811D-AD2BD0F15BE1}" presName="tx1" presStyleLbl="revTx" presStyleIdx="2" presStyleCnt="3"/>
      <dgm:spPr/>
    </dgm:pt>
    <dgm:pt modelId="{668AFBB9-53D6-4360-AFFB-6E5A52D0CAF3}" type="pres">
      <dgm:prSet presAssocID="{8A37F509-DD18-410E-811D-AD2BD0F15BE1}" presName="vert1" presStyleCnt="0"/>
      <dgm:spPr/>
    </dgm:pt>
  </dgm:ptLst>
  <dgm:cxnLst>
    <dgm:cxn modelId="{283CFA16-B0D5-4CC3-8E04-5B85CA8ACF33}" srcId="{E202DD84-5A36-47A2-A477-49293516E628}" destId="{50262D15-726E-45C0-A317-BA36A2C058AC}" srcOrd="0" destOrd="0" parTransId="{9BF81968-8723-4042-95E1-7C94C80E744A}" sibTransId="{C1D3A2CD-A7F5-41C8-A19F-5C9F3A68856C}"/>
    <dgm:cxn modelId="{F65D871B-64F1-4997-B085-FDE4D0A37FE7}" type="presOf" srcId="{8A37F509-DD18-410E-811D-AD2BD0F15BE1}" destId="{30C002B3-A0E3-432D-A0C8-776604AF1201}" srcOrd="0" destOrd="0" presId="urn:microsoft.com/office/officeart/2008/layout/LinedList"/>
    <dgm:cxn modelId="{0FB12A47-964F-434B-9E68-99BAC04C5734}" type="presOf" srcId="{E202DD84-5A36-47A2-A477-49293516E628}" destId="{667EFA33-FB9B-4993-98DF-FCAF84D093F2}" srcOrd="0" destOrd="0" presId="urn:microsoft.com/office/officeart/2008/layout/LinedList"/>
    <dgm:cxn modelId="{60E4054C-94E0-4488-83A1-F4A1EBFA5CBF}" srcId="{E202DD84-5A36-47A2-A477-49293516E628}" destId="{8A37F509-DD18-410E-811D-AD2BD0F15BE1}" srcOrd="2" destOrd="0" parTransId="{F04D6ED0-5AD2-4901-99F9-DFF449AE3376}" sibTransId="{E613FC24-0D7A-490F-A5A4-9D35771702B9}"/>
    <dgm:cxn modelId="{72CA2A71-87A6-404D-BC32-E0285215251A}" srcId="{E202DD84-5A36-47A2-A477-49293516E628}" destId="{6E1B1CDA-A3FA-41DF-8331-E5BB154E3CC9}" srcOrd="1" destOrd="0" parTransId="{EAD99EB0-1B3F-4E9D-8678-E68FDA8FA464}" sibTransId="{E018DD75-D791-48AB-9E0F-85B4EA9A32D8}"/>
    <dgm:cxn modelId="{4B10D979-7AE7-4648-8B17-D52EA05B11EC}" type="presOf" srcId="{6E1B1CDA-A3FA-41DF-8331-E5BB154E3CC9}" destId="{EA0A1D62-9726-43CE-90BC-8FDA74FDFC0B}" srcOrd="0" destOrd="0" presId="urn:microsoft.com/office/officeart/2008/layout/LinedList"/>
    <dgm:cxn modelId="{327FE6A8-DAEE-42A3-8C75-2B9E21A388B0}" type="presOf" srcId="{50262D15-726E-45C0-A317-BA36A2C058AC}" destId="{14D83128-E8D2-4F69-B7EC-7E9E39B0361C}" srcOrd="0" destOrd="0" presId="urn:microsoft.com/office/officeart/2008/layout/LinedList"/>
    <dgm:cxn modelId="{4C04F919-5F43-41E5-82C1-6FDCCDA0593F}" type="presParOf" srcId="{667EFA33-FB9B-4993-98DF-FCAF84D093F2}" destId="{2315FD50-97A8-4B53-ABE6-22474E2A1CDD}" srcOrd="0" destOrd="0" presId="urn:microsoft.com/office/officeart/2008/layout/LinedList"/>
    <dgm:cxn modelId="{D9C041CF-56C0-49AA-AF1D-745B4322B389}" type="presParOf" srcId="{667EFA33-FB9B-4993-98DF-FCAF84D093F2}" destId="{D40FEDF9-7AD9-481B-9DC4-BF9AC431C730}" srcOrd="1" destOrd="0" presId="urn:microsoft.com/office/officeart/2008/layout/LinedList"/>
    <dgm:cxn modelId="{9FAB9021-2243-4E9D-95A8-585D19D83677}" type="presParOf" srcId="{D40FEDF9-7AD9-481B-9DC4-BF9AC431C730}" destId="{14D83128-E8D2-4F69-B7EC-7E9E39B0361C}" srcOrd="0" destOrd="0" presId="urn:microsoft.com/office/officeart/2008/layout/LinedList"/>
    <dgm:cxn modelId="{16D93239-F4C1-4761-B8FE-D808495C409A}" type="presParOf" srcId="{D40FEDF9-7AD9-481B-9DC4-BF9AC431C730}" destId="{99D6C5CC-774E-44AD-BA4F-391BCA7FBE8A}" srcOrd="1" destOrd="0" presId="urn:microsoft.com/office/officeart/2008/layout/LinedList"/>
    <dgm:cxn modelId="{5303FB3A-A324-404C-A1FC-5B8BA6EFF6AA}" type="presParOf" srcId="{667EFA33-FB9B-4993-98DF-FCAF84D093F2}" destId="{30DDD7D7-6303-446F-85B1-85ADA8AB0F03}" srcOrd="2" destOrd="0" presId="urn:microsoft.com/office/officeart/2008/layout/LinedList"/>
    <dgm:cxn modelId="{98CD3B50-ABF2-4A99-B766-9C9761DDBFFE}" type="presParOf" srcId="{667EFA33-FB9B-4993-98DF-FCAF84D093F2}" destId="{9498F639-A225-4055-9902-D176D04F4507}" srcOrd="3" destOrd="0" presId="urn:microsoft.com/office/officeart/2008/layout/LinedList"/>
    <dgm:cxn modelId="{DCE4E13A-11FB-4B79-A836-19DADAF758E8}" type="presParOf" srcId="{9498F639-A225-4055-9902-D176D04F4507}" destId="{EA0A1D62-9726-43CE-90BC-8FDA74FDFC0B}" srcOrd="0" destOrd="0" presId="urn:microsoft.com/office/officeart/2008/layout/LinedList"/>
    <dgm:cxn modelId="{AC7C37B9-4CCA-48BF-BEE2-20AE58ABDB57}" type="presParOf" srcId="{9498F639-A225-4055-9902-D176D04F4507}" destId="{731761FF-7CA0-465C-AD6C-2A1CCEF66FBE}" srcOrd="1" destOrd="0" presId="urn:microsoft.com/office/officeart/2008/layout/LinedList"/>
    <dgm:cxn modelId="{E443C5E1-DE64-4714-9046-E97BBB7E3D46}" type="presParOf" srcId="{667EFA33-FB9B-4993-98DF-FCAF84D093F2}" destId="{B3291F09-80A2-49E8-B4AD-0C7D569F4724}" srcOrd="4" destOrd="0" presId="urn:microsoft.com/office/officeart/2008/layout/LinedList"/>
    <dgm:cxn modelId="{A386E8FB-7E03-4F23-B5FE-1AECEFAA6C4A}" type="presParOf" srcId="{667EFA33-FB9B-4993-98DF-FCAF84D093F2}" destId="{E0DF7EFE-052B-4E81-8F8E-7C0AC6385541}" srcOrd="5" destOrd="0" presId="urn:microsoft.com/office/officeart/2008/layout/LinedList"/>
    <dgm:cxn modelId="{098EFF05-1CDE-4F65-B438-DBF5A27AFEA6}" type="presParOf" srcId="{E0DF7EFE-052B-4E81-8F8E-7C0AC6385541}" destId="{30C002B3-A0E3-432D-A0C8-776604AF1201}" srcOrd="0" destOrd="0" presId="urn:microsoft.com/office/officeart/2008/layout/LinedList"/>
    <dgm:cxn modelId="{2942E0C1-91AE-4C1C-9B5F-9E75C8F7451C}" type="presParOf" srcId="{E0DF7EFE-052B-4E81-8F8E-7C0AC6385541}" destId="{668AFBB9-53D6-4360-AFFB-6E5A52D0CA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В «Google Документах» есть полный набор инструментов для форматирования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Множество готовых шаблонов, а также </a:t>
          </a:r>
          <a:r>
            <a:rPr lang="ru-RU" b="0" i="0" dirty="0" err="1">
              <a:solidFill>
                <a:schemeClr val="tx2">
                  <a:lumMod val="75000"/>
                </a:schemeClr>
              </a:solidFill>
            </a:rPr>
            <a:t>автосохранение</a:t>
          </a:r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 файлов и история версий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0D79D5BC-35EC-4DC5-9C67-9AFAB0814B59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Сервис предлагает богатые возможности совместной работы 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4184DBD0-0D1E-4AE1-BE55-D0A673D0B989}" type="parTrans" cxnId="{CEAB33F1-C745-414A-9A50-3C722FE181A2}">
      <dgm:prSet/>
      <dgm:spPr/>
      <dgm:t>
        <a:bodyPr/>
        <a:lstStyle/>
        <a:p>
          <a:endParaRPr lang="ru-RU"/>
        </a:p>
      </dgm:t>
    </dgm:pt>
    <dgm:pt modelId="{14FB1587-D6AF-46D2-8D8F-DC9980416937}" type="sibTrans" cxnId="{CEAB33F1-C745-414A-9A50-3C722FE181A2}">
      <dgm:prSet/>
      <dgm:spPr/>
      <dgm:t>
        <a:bodyPr/>
        <a:lstStyle/>
        <a:p>
          <a:endParaRPr lang="ru-RU"/>
        </a:p>
      </dgm:t>
    </dgm:pt>
    <dgm:pt modelId="{7955C84D-D5F2-425D-9F31-3A4FD3F83713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/>
            <a:t>Дополнения для расширения функциональности и фирменное облачное хранилище.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1CF48597-AADC-40B2-B8B0-5CC6088C8C7D}" type="parTrans" cxnId="{571D94D6-B946-48D6-89B4-DA7A7032ACDF}">
      <dgm:prSet/>
      <dgm:spPr/>
      <dgm:t>
        <a:bodyPr/>
        <a:lstStyle/>
        <a:p>
          <a:endParaRPr lang="ru-RU"/>
        </a:p>
      </dgm:t>
    </dgm:pt>
    <dgm:pt modelId="{75A653AC-FF80-46B3-898F-CC5E0F6596C7}" type="sibTrans" cxnId="{571D94D6-B946-48D6-89B4-DA7A7032ACDF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4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4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4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4" custScaleX="112235" custLinFactNeighborX="6189" custLinFactNeighborY="-2598">
        <dgm:presLayoutVars>
          <dgm:bulletEnabled val="1"/>
        </dgm:presLayoutVars>
      </dgm:prSet>
      <dgm:spPr/>
    </dgm:pt>
    <dgm:pt modelId="{011793A1-6500-48AA-BFE3-6BDA966E334D}" type="pres">
      <dgm:prSet presAssocID="{6EBAC0BF-34EF-484A-9847-DDA51821B077}" presName="spacing" presStyleCnt="0"/>
      <dgm:spPr/>
    </dgm:pt>
    <dgm:pt modelId="{9A92819B-F926-4496-9E3B-29B638CFD99D}" type="pres">
      <dgm:prSet presAssocID="{0D79D5BC-35EC-4DC5-9C67-9AFAB0814B59}" presName="composite" presStyleCnt="0"/>
      <dgm:spPr/>
    </dgm:pt>
    <dgm:pt modelId="{3EF8C89D-F6CC-46A2-813F-33E7944E0D9B}" type="pres">
      <dgm:prSet presAssocID="{0D79D5BC-35EC-4DC5-9C67-9AFAB0814B59}" presName="imgShp" presStyleLbl="fgImgPlace1" presStyleIdx="2" presStyleCnt="4" custLinFactNeighborX="-8054" custLinFactNeighborY="-21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3 со сплошной заливкой"/>
        </a:ext>
      </dgm:extLst>
    </dgm:pt>
    <dgm:pt modelId="{03C775F0-1254-47A4-9784-541C823F30DC}" type="pres">
      <dgm:prSet presAssocID="{0D79D5BC-35EC-4DC5-9C67-9AFAB0814B59}" presName="txShp" presStyleLbl="node1" presStyleIdx="2" presStyleCnt="4" custScaleX="111632" custLinFactNeighborX="7246" custLinFactNeighborY="-1341">
        <dgm:presLayoutVars>
          <dgm:bulletEnabled val="1"/>
        </dgm:presLayoutVars>
      </dgm:prSet>
      <dgm:spPr/>
    </dgm:pt>
    <dgm:pt modelId="{F16D42C7-F163-4D7E-BFFE-B01FED918087}" type="pres">
      <dgm:prSet presAssocID="{14FB1587-D6AF-46D2-8D8F-DC9980416937}" presName="spacing" presStyleCnt="0"/>
      <dgm:spPr/>
    </dgm:pt>
    <dgm:pt modelId="{E1695E64-C2F2-4934-B3B1-38768827769D}" type="pres">
      <dgm:prSet presAssocID="{7955C84D-D5F2-425D-9F31-3A4FD3F83713}" presName="composite" presStyleCnt="0"/>
      <dgm:spPr/>
    </dgm:pt>
    <dgm:pt modelId="{AD4F4D76-6DC6-472B-906E-4523E5452896}" type="pres">
      <dgm:prSet presAssocID="{7955C84D-D5F2-425D-9F31-3A4FD3F83713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4 со сплошной заливкой"/>
        </a:ext>
      </dgm:extLst>
    </dgm:pt>
    <dgm:pt modelId="{35E2662D-387F-4C5C-AFB5-5D46EE353640}" type="pres">
      <dgm:prSet presAssocID="{7955C84D-D5F2-425D-9F31-3A4FD3F83713}" presName="txShp" presStyleLbl="node1" presStyleIdx="3" presStyleCnt="4" custScaleX="112541" custLinFactNeighborX="7793" custLinFactNeighborY="1490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39067E56-2FB5-4653-BE52-D42AC1D2A9A7}" type="presOf" srcId="{7955C84D-D5F2-425D-9F31-3A4FD3F83713}" destId="{35E2662D-387F-4C5C-AFB5-5D46EE353640}" srcOrd="0" destOrd="0" presId="urn:microsoft.com/office/officeart/2005/8/layout/vList3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66C1E7D2-03A0-4319-90DB-EA0D1E5C9AF8}" type="presOf" srcId="{0D79D5BC-35EC-4DC5-9C67-9AFAB0814B59}" destId="{03C775F0-1254-47A4-9784-541C823F30DC}" srcOrd="0" destOrd="0" presId="urn:microsoft.com/office/officeart/2005/8/layout/vList3"/>
    <dgm:cxn modelId="{571D94D6-B946-48D6-89B4-DA7A7032ACDF}" srcId="{BCC6A26E-D487-4C27-BD91-3BB4152B84EA}" destId="{7955C84D-D5F2-425D-9F31-3A4FD3F83713}" srcOrd="3" destOrd="0" parTransId="{1CF48597-AADC-40B2-B8B0-5CC6088C8C7D}" sibTransId="{75A653AC-FF80-46B3-898F-CC5E0F6596C7}"/>
    <dgm:cxn modelId="{CEAB33F1-C745-414A-9A50-3C722FE181A2}" srcId="{BCC6A26E-D487-4C27-BD91-3BB4152B84EA}" destId="{0D79D5BC-35EC-4DC5-9C67-9AFAB0814B59}" srcOrd="2" destOrd="0" parTransId="{4184DBD0-0D1E-4AE1-BE55-D0A673D0B989}" sibTransId="{14FB1587-D6AF-46D2-8D8F-DC998041693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  <dgm:cxn modelId="{9219C28B-2BAA-46EE-AA2B-0CA7B390AF98}" type="presParOf" srcId="{5CC5D498-8D3E-4C23-8A74-852CB57CF1C2}" destId="{011793A1-6500-48AA-BFE3-6BDA966E334D}" srcOrd="3" destOrd="0" presId="urn:microsoft.com/office/officeart/2005/8/layout/vList3"/>
    <dgm:cxn modelId="{57527F39-0D30-43E0-B5B3-B7160F98CB49}" type="presParOf" srcId="{5CC5D498-8D3E-4C23-8A74-852CB57CF1C2}" destId="{9A92819B-F926-4496-9E3B-29B638CFD99D}" srcOrd="4" destOrd="0" presId="urn:microsoft.com/office/officeart/2005/8/layout/vList3"/>
    <dgm:cxn modelId="{ABB881F7-DB2C-40EF-B4C3-E05CB94894BA}" type="presParOf" srcId="{9A92819B-F926-4496-9E3B-29B638CFD99D}" destId="{3EF8C89D-F6CC-46A2-813F-33E7944E0D9B}" srcOrd="0" destOrd="0" presId="urn:microsoft.com/office/officeart/2005/8/layout/vList3"/>
    <dgm:cxn modelId="{0482DB00-7D18-427F-8F92-997A65C4D27F}" type="presParOf" srcId="{9A92819B-F926-4496-9E3B-29B638CFD99D}" destId="{03C775F0-1254-47A4-9784-541C823F30DC}" srcOrd="1" destOrd="0" presId="urn:microsoft.com/office/officeart/2005/8/layout/vList3"/>
    <dgm:cxn modelId="{B9111626-5EC4-4B5C-805C-135520CD2172}" type="presParOf" srcId="{5CC5D498-8D3E-4C23-8A74-852CB57CF1C2}" destId="{F16D42C7-F163-4D7E-BFFE-B01FED918087}" srcOrd="5" destOrd="0" presId="urn:microsoft.com/office/officeart/2005/8/layout/vList3"/>
    <dgm:cxn modelId="{EEEEFF31-6798-4171-BBD0-81FAE75B1DD9}" type="presParOf" srcId="{5CC5D498-8D3E-4C23-8A74-852CB57CF1C2}" destId="{E1695E64-C2F2-4934-B3B1-38768827769D}" srcOrd="6" destOrd="0" presId="urn:microsoft.com/office/officeart/2005/8/layout/vList3"/>
    <dgm:cxn modelId="{9BFE9AEB-0778-4939-BAC4-8D1EF48A8694}" type="presParOf" srcId="{E1695E64-C2F2-4934-B3B1-38768827769D}" destId="{AD4F4D76-6DC6-472B-906E-4523E5452896}" srcOrd="0" destOrd="0" presId="urn:microsoft.com/office/officeart/2005/8/layout/vList3"/>
    <dgm:cxn modelId="{AD51EA9C-0F52-4F21-8769-D76DC3C1CA1A}" type="presParOf" srcId="{E1695E64-C2F2-4934-B3B1-38768827769D}" destId="{35E2662D-387F-4C5C-AFB5-5D46EE35364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Онлайн-версия одного из главных приложений </a:t>
          </a:r>
          <a:r>
            <a:rPr lang="ru-RU" b="0" i="0" u="none" dirty="0" err="1">
              <a:solidFill>
                <a:schemeClr val="tx2">
                  <a:lumMod val="75000"/>
                </a:schemeClr>
              </a:solidFill>
            </a:rPr>
            <a:t>Micr</a:t>
          </a:r>
          <a:r>
            <a:rPr lang="en-US" b="0" i="0" u="none" dirty="0" err="1">
              <a:solidFill>
                <a:schemeClr val="tx2">
                  <a:lumMod val="75000"/>
                </a:schemeClr>
              </a:solidFill>
            </a:rPr>
            <a:t>osoft</a:t>
          </a:r>
          <a:endParaRPr lang="ru-RU" u="none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Имеет знакомый интерфейс и предлагает практически те же возможности, что и настольная версия редактора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0D79D5BC-35EC-4DC5-9C67-9AFAB0814B59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Включая совместную работу и поддержку различных форматов файлов.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4184DBD0-0D1E-4AE1-BE55-D0A673D0B989}" type="parTrans" cxnId="{CEAB33F1-C745-414A-9A50-3C722FE181A2}">
      <dgm:prSet/>
      <dgm:spPr/>
      <dgm:t>
        <a:bodyPr/>
        <a:lstStyle/>
        <a:p>
          <a:endParaRPr lang="ru-RU"/>
        </a:p>
      </dgm:t>
    </dgm:pt>
    <dgm:pt modelId="{14FB1587-D6AF-46D2-8D8F-DC9980416937}" type="sibTrans" cxnId="{CEAB33F1-C745-414A-9A50-3C722FE181A2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3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3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3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3" custScaleX="112235" custLinFactNeighborX="6189" custLinFactNeighborY="-2598">
        <dgm:presLayoutVars>
          <dgm:bulletEnabled val="1"/>
        </dgm:presLayoutVars>
      </dgm:prSet>
      <dgm:spPr/>
    </dgm:pt>
    <dgm:pt modelId="{011793A1-6500-48AA-BFE3-6BDA966E334D}" type="pres">
      <dgm:prSet presAssocID="{6EBAC0BF-34EF-484A-9847-DDA51821B077}" presName="spacing" presStyleCnt="0"/>
      <dgm:spPr/>
    </dgm:pt>
    <dgm:pt modelId="{9A92819B-F926-4496-9E3B-29B638CFD99D}" type="pres">
      <dgm:prSet presAssocID="{0D79D5BC-35EC-4DC5-9C67-9AFAB0814B59}" presName="composite" presStyleCnt="0"/>
      <dgm:spPr/>
    </dgm:pt>
    <dgm:pt modelId="{3EF8C89D-F6CC-46A2-813F-33E7944E0D9B}" type="pres">
      <dgm:prSet presAssocID="{0D79D5BC-35EC-4DC5-9C67-9AFAB0814B59}" presName="imgShp" presStyleLbl="fgImgPlace1" presStyleIdx="2" presStyleCnt="3" custLinFactNeighborX="-8054" custLinFactNeighborY="-21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3 со сплошной заливкой"/>
        </a:ext>
      </dgm:extLst>
    </dgm:pt>
    <dgm:pt modelId="{03C775F0-1254-47A4-9784-541C823F30DC}" type="pres">
      <dgm:prSet presAssocID="{0D79D5BC-35EC-4DC5-9C67-9AFAB0814B59}" presName="txShp" presStyleLbl="node1" presStyleIdx="2" presStyleCnt="3" custScaleX="111632" custLinFactNeighborX="7246" custLinFactNeighborY="-1341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66C1E7D2-03A0-4319-90DB-EA0D1E5C9AF8}" type="presOf" srcId="{0D79D5BC-35EC-4DC5-9C67-9AFAB0814B59}" destId="{03C775F0-1254-47A4-9784-541C823F30DC}" srcOrd="0" destOrd="0" presId="urn:microsoft.com/office/officeart/2005/8/layout/vList3"/>
    <dgm:cxn modelId="{CEAB33F1-C745-414A-9A50-3C722FE181A2}" srcId="{BCC6A26E-D487-4C27-BD91-3BB4152B84EA}" destId="{0D79D5BC-35EC-4DC5-9C67-9AFAB0814B59}" srcOrd="2" destOrd="0" parTransId="{4184DBD0-0D1E-4AE1-BE55-D0A673D0B989}" sibTransId="{14FB1587-D6AF-46D2-8D8F-DC998041693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  <dgm:cxn modelId="{9219C28B-2BAA-46EE-AA2B-0CA7B390AF98}" type="presParOf" srcId="{5CC5D498-8D3E-4C23-8A74-852CB57CF1C2}" destId="{011793A1-6500-48AA-BFE3-6BDA966E334D}" srcOrd="3" destOrd="0" presId="urn:microsoft.com/office/officeart/2005/8/layout/vList3"/>
    <dgm:cxn modelId="{57527F39-0D30-43E0-B5B3-B7160F98CB49}" type="presParOf" srcId="{5CC5D498-8D3E-4C23-8A74-852CB57CF1C2}" destId="{9A92819B-F926-4496-9E3B-29B638CFD99D}" srcOrd="4" destOrd="0" presId="urn:microsoft.com/office/officeart/2005/8/layout/vList3"/>
    <dgm:cxn modelId="{ABB881F7-DB2C-40EF-B4C3-E05CB94894BA}" type="presParOf" srcId="{9A92819B-F926-4496-9E3B-29B638CFD99D}" destId="{3EF8C89D-F6CC-46A2-813F-33E7944E0D9B}" srcOrd="0" destOrd="0" presId="urn:microsoft.com/office/officeart/2005/8/layout/vList3"/>
    <dgm:cxn modelId="{0482DB00-7D18-427F-8F92-997A65C4D27F}" type="presParOf" srcId="{9A92819B-F926-4496-9E3B-29B638CFD99D}" destId="{03C775F0-1254-47A4-9784-541C823F30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Текстовый редактор по умолчанию для всех, кто живёт в экосистеме Apple.</a:t>
          </a:r>
          <a:endParaRPr lang="ru-RU" u="none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Работает на любых компьютерах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0D79D5BC-35EC-4DC5-9C67-9AFAB0814B59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Прогресс будет автоматически синхронизироваться с другими устройствами. Совместная работа также поддерживается, но всем коллегам понадобятся аккаунты </a:t>
          </a:r>
          <a:r>
            <a:rPr lang="ru-RU" b="0" i="0" dirty="0" err="1">
              <a:solidFill>
                <a:schemeClr val="tx2">
                  <a:lumMod val="75000"/>
                </a:schemeClr>
              </a:solidFill>
            </a:rPr>
            <a:t>iCloud</a:t>
          </a:r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.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4184DBD0-0D1E-4AE1-BE55-D0A673D0B989}" type="parTrans" cxnId="{CEAB33F1-C745-414A-9A50-3C722FE181A2}">
      <dgm:prSet/>
      <dgm:spPr/>
      <dgm:t>
        <a:bodyPr/>
        <a:lstStyle/>
        <a:p>
          <a:endParaRPr lang="ru-RU"/>
        </a:p>
      </dgm:t>
    </dgm:pt>
    <dgm:pt modelId="{14FB1587-D6AF-46D2-8D8F-DC9980416937}" type="sibTrans" cxnId="{CEAB33F1-C745-414A-9A50-3C722FE181A2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3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3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3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3" custScaleX="112235" custLinFactNeighborX="6189" custLinFactNeighborY="-2598">
        <dgm:presLayoutVars>
          <dgm:bulletEnabled val="1"/>
        </dgm:presLayoutVars>
      </dgm:prSet>
      <dgm:spPr/>
    </dgm:pt>
    <dgm:pt modelId="{011793A1-6500-48AA-BFE3-6BDA966E334D}" type="pres">
      <dgm:prSet presAssocID="{6EBAC0BF-34EF-484A-9847-DDA51821B077}" presName="spacing" presStyleCnt="0"/>
      <dgm:spPr/>
    </dgm:pt>
    <dgm:pt modelId="{9A92819B-F926-4496-9E3B-29B638CFD99D}" type="pres">
      <dgm:prSet presAssocID="{0D79D5BC-35EC-4DC5-9C67-9AFAB0814B59}" presName="composite" presStyleCnt="0"/>
      <dgm:spPr/>
    </dgm:pt>
    <dgm:pt modelId="{3EF8C89D-F6CC-46A2-813F-33E7944E0D9B}" type="pres">
      <dgm:prSet presAssocID="{0D79D5BC-35EC-4DC5-9C67-9AFAB0814B59}" presName="imgShp" presStyleLbl="fgImgPlace1" presStyleIdx="2" presStyleCnt="3" custLinFactNeighborX="-8054" custLinFactNeighborY="-21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3 со сплошной заливкой"/>
        </a:ext>
      </dgm:extLst>
    </dgm:pt>
    <dgm:pt modelId="{03C775F0-1254-47A4-9784-541C823F30DC}" type="pres">
      <dgm:prSet presAssocID="{0D79D5BC-35EC-4DC5-9C67-9AFAB0814B59}" presName="txShp" presStyleLbl="node1" presStyleIdx="2" presStyleCnt="3" custScaleX="111632" custLinFactNeighborX="7246" custLinFactNeighborY="-1341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66C1E7D2-03A0-4319-90DB-EA0D1E5C9AF8}" type="presOf" srcId="{0D79D5BC-35EC-4DC5-9C67-9AFAB0814B59}" destId="{03C775F0-1254-47A4-9784-541C823F30DC}" srcOrd="0" destOrd="0" presId="urn:microsoft.com/office/officeart/2005/8/layout/vList3"/>
    <dgm:cxn modelId="{CEAB33F1-C745-414A-9A50-3C722FE181A2}" srcId="{BCC6A26E-D487-4C27-BD91-3BB4152B84EA}" destId="{0D79D5BC-35EC-4DC5-9C67-9AFAB0814B59}" srcOrd="2" destOrd="0" parTransId="{4184DBD0-0D1E-4AE1-BE55-D0A673D0B989}" sibTransId="{14FB1587-D6AF-46D2-8D8F-DC998041693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  <dgm:cxn modelId="{9219C28B-2BAA-46EE-AA2B-0CA7B390AF98}" type="presParOf" srcId="{5CC5D498-8D3E-4C23-8A74-852CB57CF1C2}" destId="{011793A1-6500-48AA-BFE3-6BDA966E334D}" srcOrd="3" destOrd="0" presId="urn:microsoft.com/office/officeart/2005/8/layout/vList3"/>
    <dgm:cxn modelId="{57527F39-0D30-43E0-B5B3-B7160F98CB49}" type="presParOf" srcId="{5CC5D498-8D3E-4C23-8A74-852CB57CF1C2}" destId="{9A92819B-F926-4496-9E3B-29B638CFD99D}" srcOrd="4" destOrd="0" presId="urn:microsoft.com/office/officeart/2005/8/layout/vList3"/>
    <dgm:cxn modelId="{ABB881F7-DB2C-40EF-B4C3-E05CB94894BA}" type="presParOf" srcId="{9A92819B-F926-4496-9E3B-29B638CFD99D}" destId="{3EF8C89D-F6CC-46A2-813F-33E7944E0D9B}" srcOrd="0" destOrd="0" presId="urn:microsoft.com/office/officeart/2005/8/layout/vList3"/>
    <dgm:cxn modelId="{0482DB00-7D18-427F-8F92-997A65C4D27F}" type="presParOf" srcId="{9A92819B-F926-4496-9E3B-29B638CFD99D}" destId="{03C775F0-1254-47A4-9784-541C823F30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Минималистичный интерфейс и обеспечивает полноценное создание и просмотр файлов</a:t>
          </a:r>
          <a:endParaRPr lang="ru-RU" u="none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Поддерживается совместное редактирование документов с коллегами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0D79D5BC-35EC-4DC5-9C67-9AFAB0814B59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Предлагается несколько отдельных режимов работы со своими наборами инструментов.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4184DBD0-0D1E-4AE1-BE55-D0A673D0B989}" type="parTrans" cxnId="{CEAB33F1-C745-414A-9A50-3C722FE181A2}">
      <dgm:prSet/>
      <dgm:spPr/>
      <dgm:t>
        <a:bodyPr/>
        <a:lstStyle/>
        <a:p>
          <a:endParaRPr lang="ru-RU"/>
        </a:p>
      </dgm:t>
    </dgm:pt>
    <dgm:pt modelId="{14FB1587-D6AF-46D2-8D8F-DC9980416937}" type="sibTrans" cxnId="{CEAB33F1-C745-414A-9A50-3C722FE181A2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3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3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3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3" custScaleX="112235" custLinFactNeighborX="6189" custLinFactNeighborY="-2598">
        <dgm:presLayoutVars>
          <dgm:bulletEnabled val="1"/>
        </dgm:presLayoutVars>
      </dgm:prSet>
      <dgm:spPr/>
    </dgm:pt>
    <dgm:pt modelId="{011793A1-6500-48AA-BFE3-6BDA966E334D}" type="pres">
      <dgm:prSet presAssocID="{6EBAC0BF-34EF-484A-9847-DDA51821B077}" presName="spacing" presStyleCnt="0"/>
      <dgm:spPr/>
    </dgm:pt>
    <dgm:pt modelId="{9A92819B-F926-4496-9E3B-29B638CFD99D}" type="pres">
      <dgm:prSet presAssocID="{0D79D5BC-35EC-4DC5-9C67-9AFAB0814B59}" presName="composite" presStyleCnt="0"/>
      <dgm:spPr/>
    </dgm:pt>
    <dgm:pt modelId="{3EF8C89D-F6CC-46A2-813F-33E7944E0D9B}" type="pres">
      <dgm:prSet presAssocID="{0D79D5BC-35EC-4DC5-9C67-9AFAB0814B59}" presName="imgShp" presStyleLbl="fgImgPlace1" presStyleIdx="2" presStyleCnt="3" custLinFactNeighborX="-8054" custLinFactNeighborY="-21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3 со сплошной заливкой"/>
        </a:ext>
      </dgm:extLst>
    </dgm:pt>
    <dgm:pt modelId="{03C775F0-1254-47A4-9784-541C823F30DC}" type="pres">
      <dgm:prSet presAssocID="{0D79D5BC-35EC-4DC5-9C67-9AFAB0814B59}" presName="txShp" presStyleLbl="node1" presStyleIdx="2" presStyleCnt="3" custScaleX="111632" custLinFactNeighborX="7246" custLinFactNeighborY="-1341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66C1E7D2-03A0-4319-90DB-EA0D1E5C9AF8}" type="presOf" srcId="{0D79D5BC-35EC-4DC5-9C67-9AFAB0814B59}" destId="{03C775F0-1254-47A4-9784-541C823F30DC}" srcOrd="0" destOrd="0" presId="urn:microsoft.com/office/officeart/2005/8/layout/vList3"/>
    <dgm:cxn modelId="{CEAB33F1-C745-414A-9A50-3C722FE181A2}" srcId="{BCC6A26E-D487-4C27-BD91-3BB4152B84EA}" destId="{0D79D5BC-35EC-4DC5-9C67-9AFAB0814B59}" srcOrd="2" destOrd="0" parTransId="{4184DBD0-0D1E-4AE1-BE55-D0A673D0B989}" sibTransId="{14FB1587-D6AF-46D2-8D8F-DC998041693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  <dgm:cxn modelId="{9219C28B-2BAA-46EE-AA2B-0CA7B390AF98}" type="presParOf" srcId="{5CC5D498-8D3E-4C23-8A74-852CB57CF1C2}" destId="{011793A1-6500-48AA-BFE3-6BDA966E334D}" srcOrd="3" destOrd="0" presId="urn:microsoft.com/office/officeart/2005/8/layout/vList3"/>
    <dgm:cxn modelId="{57527F39-0D30-43E0-B5B3-B7160F98CB49}" type="presParOf" srcId="{5CC5D498-8D3E-4C23-8A74-852CB57CF1C2}" destId="{9A92819B-F926-4496-9E3B-29B638CFD99D}" srcOrd="4" destOrd="0" presId="urn:microsoft.com/office/officeart/2005/8/layout/vList3"/>
    <dgm:cxn modelId="{ABB881F7-DB2C-40EF-B4C3-E05CB94894BA}" type="presParOf" srcId="{9A92819B-F926-4496-9E3B-29B638CFD99D}" destId="{3EF8C89D-F6CC-46A2-813F-33E7944E0D9B}" srcOrd="0" destOrd="0" presId="urn:microsoft.com/office/officeart/2005/8/layout/vList3"/>
    <dgm:cxn modelId="{0482DB00-7D18-427F-8F92-997A65C4D27F}" type="presParOf" srcId="{9A92819B-F926-4496-9E3B-29B638CFD99D}" destId="{03C775F0-1254-47A4-9784-541C823F30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Помимо просмотра и создания новых файлов, можно загружать уже существующие из облачных хранилищ</a:t>
          </a:r>
          <a:endParaRPr lang="ru-RU" u="none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В реальном времени работать над документом вместе с пользователями других сервисов или приложений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2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2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2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2" custScaleX="112235" custLinFactNeighborX="6189" custLinFactNeighborY="-2598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В текстовый документ при необходимости вставляются файлы, а также ссылки на контент из других сервисов</a:t>
          </a:r>
          <a:endParaRPr lang="ru-RU" u="none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Редактор может похвастаться поддержкой разметки </a:t>
          </a:r>
          <a:r>
            <a:rPr lang="ru-RU" b="0" i="0" dirty="0" err="1">
              <a:solidFill>
                <a:schemeClr val="tx2">
                  <a:lumMod val="75000"/>
                </a:schemeClr>
              </a:solidFill>
            </a:rPr>
            <a:t>Markdown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DD7DBA9A-38F1-4C3C-9A02-A5879EFCB59B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Отличные возможности совместной работы.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FAB67972-7899-4FEF-948C-7FD1B11CF3E3}" type="parTrans" cxnId="{926FCFB3-6E88-4770-9263-70E56CC16FD2}">
      <dgm:prSet/>
      <dgm:spPr/>
      <dgm:t>
        <a:bodyPr/>
        <a:lstStyle/>
        <a:p>
          <a:endParaRPr lang="ru-RU"/>
        </a:p>
      </dgm:t>
    </dgm:pt>
    <dgm:pt modelId="{159235D4-6E53-40A3-A67F-87E1BE198E6E}" type="sibTrans" cxnId="{926FCFB3-6E88-4770-9263-70E56CC16FD2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3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3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3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3" custScaleX="112235" custLinFactNeighborX="6189" custLinFactNeighborY="-2598">
        <dgm:presLayoutVars>
          <dgm:bulletEnabled val="1"/>
        </dgm:presLayoutVars>
      </dgm:prSet>
      <dgm:spPr/>
    </dgm:pt>
    <dgm:pt modelId="{41F4E6D8-297E-40FA-AD39-11077FCE4E6A}" type="pres">
      <dgm:prSet presAssocID="{6EBAC0BF-34EF-484A-9847-DDA51821B077}" presName="spacing" presStyleCnt="0"/>
      <dgm:spPr/>
    </dgm:pt>
    <dgm:pt modelId="{BEDE29D5-54F1-44B3-BB48-3CF2D7B6878E}" type="pres">
      <dgm:prSet presAssocID="{DD7DBA9A-38F1-4C3C-9A02-A5879EFCB59B}" presName="composite" presStyleCnt="0"/>
      <dgm:spPr/>
    </dgm:pt>
    <dgm:pt modelId="{F070C189-6325-4156-B45A-E8F453F6194D}" type="pres">
      <dgm:prSet presAssocID="{DD7DBA9A-38F1-4C3C-9A02-A5879EFCB59B}" presName="imgShp" presStyleLbl="fgImgPlace1" presStyleIdx="2" presStyleCnt="3" custLinFactNeighborX="-9239" custLinFactNeighborY="-23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3 со сплошной заливкой"/>
        </a:ext>
      </dgm:extLst>
    </dgm:pt>
    <dgm:pt modelId="{68E91F6A-1742-465C-9361-F73B7229481B}" type="pres">
      <dgm:prSet presAssocID="{DD7DBA9A-38F1-4C3C-9A02-A5879EFCB59B}" presName="txShp" presStyleLbl="node1" presStyleIdx="2" presStyleCnt="3" custScaleX="111862" custLinFactNeighborX="6092" custLinFactNeighborY="-6358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56FDB73F-3176-4E60-B495-5B3FC23231BD}" type="presOf" srcId="{DD7DBA9A-38F1-4C3C-9A02-A5879EFCB59B}" destId="{68E91F6A-1742-465C-9361-F73B7229481B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926FCFB3-6E88-4770-9263-70E56CC16FD2}" srcId="{BCC6A26E-D487-4C27-BD91-3BB4152B84EA}" destId="{DD7DBA9A-38F1-4C3C-9A02-A5879EFCB59B}" srcOrd="2" destOrd="0" parTransId="{FAB67972-7899-4FEF-948C-7FD1B11CF3E3}" sibTransId="{159235D4-6E53-40A3-A67F-87E1BE198E6E}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  <dgm:cxn modelId="{4B399539-0A9C-463F-BBD9-7C128106E5EE}" type="presParOf" srcId="{5CC5D498-8D3E-4C23-8A74-852CB57CF1C2}" destId="{41F4E6D8-297E-40FA-AD39-11077FCE4E6A}" srcOrd="3" destOrd="0" presId="urn:microsoft.com/office/officeart/2005/8/layout/vList3"/>
    <dgm:cxn modelId="{8377CE78-4609-4846-AE1A-753BC2942A4C}" type="presParOf" srcId="{5CC5D498-8D3E-4C23-8A74-852CB57CF1C2}" destId="{BEDE29D5-54F1-44B3-BB48-3CF2D7B6878E}" srcOrd="4" destOrd="0" presId="urn:microsoft.com/office/officeart/2005/8/layout/vList3"/>
    <dgm:cxn modelId="{E50E1471-8FDA-42B7-BDC9-99D300A8E70C}" type="presParOf" srcId="{BEDE29D5-54F1-44B3-BB48-3CF2D7B6878E}" destId="{F070C189-6325-4156-B45A-E8F453F6194D}" srcOrd="0" destOrd="0" presId="urn:microsoft.com/office/officeart/2005/8/layout/vList3"/>
    <dgm:cxn modelId="{CBFA390A-3058-4237-AC2C-600235A4CC2A}" type="presParOf" srcId="{BEDE29D5-54F1-44B3-BB48-3CF2D7B6878E}" destId="{68E91F6A-1742-465C-9361-F73B722948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C6A26E-D487-4C27-BD91-3BB4152B84E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E63513-BEC5-4610-8B34-CD90A2BE681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Скромный интерфейс и минимальный набор функций</a:t>
          </a:r>
          <a:endParaRPr lang="ru-RU" u="none" dirty="0">
            <a:solidFill>
              <a:schemeClr val="tx2">
                <a:lumMod val="75000"/>
              </a:schemeClr>
            </a:solidFill>
          </a:endParaRPr>
        </a:p>
      </dgm:t>
    </dgm:pt>
    <dgm:pt modelId="{2EE99A3C-17F3-4D0F-A30D-4C5F4B94F2B1}" type="parTrans" cxnId="{D1385B75-7804-4248-AEFA-005457EF983B}">
      <dgm:prSet/>
      <dgm:spPr/>
      <dgm:t>
        <a:bodyPr/>
        <a:lstStyle/>
        <a:p>
          <a:endParaRPr lang="ru-RU"/>
        </a:p>
      </dgm:t>
    </dgm:pt>
    <dgm:pt modelId="{6289909B-29CB-4D30-A671-1A161C3250DD}" type="sibTrans" cxnId="{D1385B75-7804-4248-AEFA-005457EF983B}">
      <dgm:prSet/>
      <dgm:spPr/>
      <dgm:t>
        <a:bodyPr/>
        <a:lstStyle/>
        <a:p>
          <a:endParaRPr lang="ru-RU"/>
        </a:p>
      </dgm:t>
    </dgm:pt>
    <dgm:pt modelId="{75320206-7BD0-4C9C-993B-1EDA6CDFB6CF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Не поддерживает форматирование текста, зато позволяет сосредоточиться на работе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BBF16984-03FF-409C-8D92-795780BBC059}" type="parTrans" cxnId="{297AC5CB-6D83-4CAD-BCCB-C78D3FFE5862}">
      <dgm:prSet/>
      <dgm:spPr/>
      <dgm:t>
        <a:bodyPr/>
        <a:lstStyle/>
        <a:p>
          <a:endParaRPr lang="ru-RU"/>
        </a:p>
      </dgm:t>
    </dgm:pt>
    <dgm:pt modelId="{6EBAC0BF-34EF-484A-9847-DDA51821B077}" type="sibTrans" cxnId="{297AC5CB-6D83-4CAD-BCCB-C78D3FFE5862}">
      <dgm:prSet/>
      <dgm:spPr/>
      <dgm:t>
        <a:bodyPr/>
        <a:lstStyle/>
        <a:p>
          <a:endParaRPr lang="ru-RU"/>
        </a:p>
      </dgm:t>
    </dgm:pt>
    <dgm:pt modelId="{DD7DBA9A-38F1-4C3C-9A02-A5879EFCB59B}">
      <dgm:prSet phldrT="[Текст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57150"/>
      </dgm:spPr>
      <dgm:t>
        <a:bodyPr/>
        <a:lstStyle/>
        <a:p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Понимает </a:t>
          </a:r>
          <a:r>
            <a:rPr lang="ru-RU" b="0" i="0" dirty="0" err="1">
              <a:solidFill>
                <a:schemeClr val="tx2">
                  <a:lumMod val="75000"/>
                </a:schemeClr>
              </a:solidFill>
            </a:rPr>
            <a:t>Markdown</a:t>
          </a:r>
          <a:r>
            <a:rPr lang="ru-RU" b="0" i="0" dirty="0">
              <a:solidFill>
                <a:schemeClr val="tx2">
                  <a:lumMod val="75000"/>
                </a:schemeClr>
              </a:solidFill>
            </a:rPr>
            <a:t> и умеет экспортировать текст в различных форматах.</a:t>
          </a:r>
          <a:endParaRPr lang="ru-RU" dirty="0">
            <a:solidFill>
              <a:schemeClr val="tx2">
                <a:lumMod val="75000"/>
              </a:schemeClr>
            </a:solidFill>
          </a:endParaRPr>
        </a:p>
      </dgm:t>
    </dgm:pt>
    <dgm:pt modelId="{FAB67972-7899-4FEF-948C-7FD1B11CF3E3}" type="parTrans" cxnId="{926FCFB3-6E88-4770-9263-70E56CC16FD2}">
      <dgm:prSet/>
      <dgm:spPr/>
      <dgm:t>
        <a:bodyPr/>
        <a:lstStyle/>
        <a:p>
          <a:endParaRPr lang="ru-RU"/>
        </a:p>
      </dgm:t>
    </dgm:pt>
    <dgm:pt modelId="{159235D4-6E53-40A3-A67F-87E1BE198E6E}" type="sibTrans" cxnId="{926FCFB3-6E88-4770-9263-70E56CC16FD2}">
      <dgm:prSet/>
      <dgm:spPr/>
      <dgm:t>
        <a:bodyPr/>
        <a:lstStyle/>
        <a:p>
          <a:endParaRPr lang="ru-RU"/>
        </a:p>
      </dgm:t>
    </dgm:pt>
    <dgm:pt modelId="{5CC5D498-8D3E-4C23-8A74-852CB57CF1C2}" type="pres">
      <dgm:prSet presAssocID="{BCC6A26E-D487-4C27-BD91-3BB4152B84EA}" presName="linearFlow" presStyleCnt="0">
        <dgm:presLayoutVars>
          <dgm:dir/>
          <dgm:resizeHandles val="exact"/>
        </dgm:presLayoutVars>
      </dgm:prSet>
      <dgm:spPr/>
    </dgm:pt>
    <dgm:pt modelId="{397E76F6-5A4C-49B7-9C2B-9468B5731C68}" type="pres">
      <dgm:prSet presAssocID="{6AE63513-BEC5-4610-8B34-CD90A2BE6810}" presName="composite" presStyleCnt="0"/>
      <dgm:spPr/>
    </dgm:pt>
    <dgm:pt modelId="{DE43CF6D-E7E9-4D4E-8EC8-2CDCEA23BFFB}" type="pres">
      <dgm:prSet presAssocID="{6AE63513-BEC5-4610-8B34-CD90A2BE6810}" presName="imgShp" presStyleLbl="fgImgPlace1" presStyleIdx="0" presStyleCnt="3" custLinFactNeighborX="-8054" custLinFactNeighborY="7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1 со сплошной заливкой"/>
        </a:ext>
      </dgm:extLst>
    </dgm:pt>
    <dgm:pt modelId="{94BE91E7-9F41-433D-AE6B-B46ED6714AE7}" type="pres">
      <dgm:prSet presAssocID="{6AE63513-BEC5-4610-8B34-CD90A2BE6810}" presName="txShp" presStyleLbl="node1" presStyleIdx="0" presStyleCnt="3" custScaleX="112235" custLinFactNeighborX="5760" custLinFactNeighborY="723">
        <dgm:presLayoutVars>
          <dgm:bulletEnabled val="1"/>
        </dgm:presLayoutVars>
      </dgm:prSet>
      <dgm:spPr/>
    </dgm:pt>
    <dgm:pt modelId="{983E645B-4A9F-40BB-A997-328A7780D8FA}" type="pres">
      <dgm:prSet presAssocID="{6289909B-29CB-4D30-A671-1A161C3250DD}" presName="spacing" presStyleCnt="0"/>
      <dgm:spPr/>
    </dgm:pt>
    <dgm:pt modelId="{BFBFFC6C-24FD-4645-B791-1C0F83F0692E}" type="pres">
      <dgm:prSet presAssocID="{75320206-7BD0-4C9C-993B-1EDA6CDFB6CF}" presName="composite" presStyleCnt="0"/>
      <dgm:spPr/>
    </dgm:pt>
    <dgm:pt modelId="{C834DC84-C84C-4CA4-AB92-19AF142DEAEE}" type="pres">
      <dgm:prSet presAssocID="{75320206-7BD0-4C9C-993B-1EDA6CDFB6CF}" presName="imgShp" presStyleLbl="fgImgPlace1" presStyleIdx="1" presStyleCnt="3" custLinFactNeighborX="-8054" custLinFactNeighborY="-2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со сплошной заливкой"/>
        </a:ext>
      </dgm:extLst>
    </dgm:pt>
    <dgm:pt modelId="{7ED38811-DF44-4FEB-BE54-3F91C5B7F2DE}" type="pres">
      <dgm:prSet presAssocID="{75320206-7BD0-4C9C-993B-1EDA6CDFB6CF}" presName="txShp" presStyleLbl="node1" presStyleIdx="1" presStyleCnt="3" custScaleX="112235" custLinFactNeighborX="6189" custLinFactNeighborY="-2598">
        <dgm:presLayoutVars>
          <dgm:bulletEnabled val="1"/>
        </dgm:presLayoutVars>
      </dgm:prSet>
      <dgm:spPr/>
    </dgm:pt>
    <dgm:pt modelId="{41F4E6D8-297E-40FA-AD39-11077FCE4E6A}" type="pres">
      <dgm:prSet presAssocID="{6EBAC0BF-34EF-484A-9847-DDA51821B077}" presName="spacing" presStyleCnt="0"/>
      <dgm:spPr/>
    </dgm:pt>
    <dgm:pt modelId="{BEDE29D5-54F1-44B3-BB48-3CF2D7B6878E}" type="pres">
      <dgm:prSet presAssocID="{DD7DBA9A-38F1-4C3C-9A02-A5879EFCB59B}" presName="composite" presStyleCnt="0"/>
      <dgm:spPr/>
    </dgm:pt>
    <dgm:pt modelId="{F070C189-6325-4156-B45A-E8F453F6194D}" type="pres">
      <dgm:prSet presAssocID="{DD7DBA9A-38F1-4C3C-9A02-A5879EFCB59B}" presName="imgShp" presStyleLbl="fgImgPlace1" presStyleIdx="2" presStyleCnt="3" custLinFactNeighborX="-9239" custLinFactNeighborY="-23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ок 3 со сплошной заливкой"/>
        </a:ext>
      </dgm:extLst>
    </dgm:pt>
    <dgm:pt modelId="{68E91F6A-1742-465C-9361-F73B7229481B}" type="pres">
      <dgm:prSet presAssocID="{DD7DBA9A-38F1-4C3C-9A02-A5879EFCB59B}" presName="txShp" presStyleLbl="node1" presStyleIdx="2" presStyleCnt="3" custScaleX="111862" custLinFactNeighborX="6092" custLinFactNeighborY="-6358">
        <dgm:presLayoutVars>
          <dgm:bulletEnabled val="1"/>
        </dgm:presLayoutVars>
      </dgm:prSet>
      <dgm:spPr/>
    </dgm:pt>
  </dgm:ptLst>
  <dgm:cxnLst>
    <dgm:cxn modelId="{1D9E310C-F1A8-45A6-8EB5-7EC79F9F44C6}" type="presOf" srcId="{BCC6A26E-D487-4C27-BD91-3BB4152B84EA}" destId="{5CC5D498-8D3E-4C23-8A74-852CB57CF1C2}" srcOrd="0" destOrd="0" presId="urn:microsoft.com/office/officeart/2005/8/layout/vList3"/>
    <dgm:cxn modelId="{56FDB73F-3176-4E60-B495-5B3FC23231BD}" type="presOf" srcId="{DD7DBA9A-38F1-4C3C-9A02-A5879EFCB59B}" destId="{68E91F6A-1742-465C-9361-F73B7229481B}" srcOrd="0" destOrd="0" presId="urn:microsoft.com/office/officeart/2005/8/layout/vList3"/>
    <dgm:cxn modelId="{3218FB5F-2413-4FF5-89E2-5BE743AC1734}" type="presOf" srcId="{75320206-7BD0-4C9C-993B-1EDA6CDFB6CF}" destId="{7ED38811-DF44-4FEB-BE54-3F91C5B7F2DE}" srcOrd="0" destOrd="0" presId="urn:microsoft.com/office/officeart/2005/8/layout/vList3"/>
    <dgm:cxn modelId="{373DF651-94B2-4DDC-A6AE-D448122B5D28}" type="presOf" srcId="{6AE63513-BEC5-4610-8B34-CD90A2BE6810}" destId="{94BE91E7-9F41-433D-AE6B-B46ED6714AE7}" srcOrd="0" destOrd="0" presId="urn:microsoft.com/office/officeart/2005/8/layout/vList3"/>
    <dgm:cxn modelId="{D1385B75-7804-4248-AEFA-005457EF983B}" srcId="{BCC6A26E-D487-4C27-BD91-3BB4152B84EA}" destId="{6AE63513-BEC5-4610-8B34-CD90A2BE6810}" srcOrd="0" destOrd="0" parTransId="{2EE99A3C-17F3-4D0F-A30D-4C5F4B94F2B1}" sibTransId="{6289909B-29CB-4D30-A671-1A161C3250DD}"/>
    <dgm:cxn modelId="{926FCFB3-6E88-4770-9263-70E56CC16FD2}" srcId="{BCC6A26E-D487-4C27-BD91-3BB4152B84EA}" destId="{DD7DBA9A-38F1-4C3C-9A02-A5879EFCB59B}" srcOrd="2" destOrd="0" parTransId="{FAB67972-7899-4FEF-948C-7FD1B11CF3E3}" sibTransId="{159235D4-6E53-40A3-A67F-87E1BE198E6E}"/>
    <dgm:cxn modelId="{297AC5CB-6D83-4CAD-BCCB-C78D3FFE5862}" srcId="{BCC6A26E-D487-4C27-BD91-3BB4152B84EA}" destId="{75320206-7BD0-4C9C-993B-1EDA6CDFB6CF}" srcOrd="1" destOrd="0" parTransId="{BBF16984-03FF-409C-8D92-795780BBC059}" sibTransId="{6EBAC0BF-34EF-484A-9847-DDA51821B077}"/>
    <dgm:cxn modelId="{371761C8-3BD5-40F3-A846-D8ADB4D051C2}" type="presParOf" srcId="{5CC5D498-8D3E-4C23-8A74-852CB57CF1C2}" destId="{397E76F6-5A4C-49B7-9C2B-9468B5731C68}" srcOrd="0" destOrd="0" presId="urn:microsoft.com/office/officeart/2005/8/layout/vList3"/>
    <dgm:cxn modelId="{37E4C82F-FC7F-4C8B-8366-D16232EB2E19}" type="presParOf" srcId="{397E76F6-5A4C-49B7-9C2B-9468B5731C68}" destId="{DE43CF6D-E7E9-4D4E-8EC8-2CDCEA23BFFB}" srcOrd="0" destOrd="0" presId="urn:microsoft.com/office/officeart/2005/8/layout/vList3"/>
    <dgm:cxn modelId="{50C07FA8-9297-4EBC-B4D8-3051355111B7}" type="presParOf" srcId="{397E76F6-5A4C-49B7-9C2B-9468B5731C68}" destId="{94BE91E7-9F41-433D-AE6B-B46ED6714AE7}" srcOrd="1" destOrd="0" presId="urn:microsoft.com/office/officeart/2005/8/layout/vList3"/>
    <dgm:cxn modelId="{ADF4027E-BE3C-45CE-87B4-8B7201F9EC01}" type="presParOf" srcId="{5CC5D498-8D3E-4C23-8A74-852CB57CF1C2}" destId="{983E645B-4A9F-40BB-A997-328A7780D8FA}" srcOrd="1" destOrd="0" presId="urn:microsoft.com/office/officeart/2005/8/layout/vList3"/>
    <dgm:cxn modelId="{E66F523F-8229-4284-BA79-AE4D0346FAA7}" type="presParOf" srcId="{5CC5D498-8D3E-4C23-8A74-852CB57CF1C2}" destId="{BFBFFC6C-24FD-4645-B791-1C0F83F0692E}" srcOrd="2" destOrd="0" presId="urn:microsoft.com/office/officeart/2005/8/layout/vList3"/>
    <dgm:cxn modelId="{E661D3B7-9BA7-410E-A35A-2B3996D069B0}" type="presParOf" srcId="{BFBFFC6C-24FD-4645-B791-1C0F83F0692E}" destId="{C834DC84-C84C-4CA4-AB92-19AF142DEAEE}" srcOrd="0" destOrd="0" presId="urn:microsoft.com/office/officeart/2005/8/layout/vList3"/>
    <dgm:cxn modelId="{469B0F07-6810-4989-BB0E-8030D756F2BC}" type="presParOf" srcId="{BFBFFC6C-24FD-4645-B791-1C0F83F0692E}" destId="{7ED38811-DF44-4FEB-BE54-3F91C5B7F2DE}" srcOrd="1" destOrd="0" presId="urn:microsoft.com/office/officeart/2005/8/layout/vList3"/>
    <dgm:cxn modelId="{4B399539-0A9C-463F-BBD9-7C128106E5EE}" type="presParOf" srcId="{5CC5D498-8D3E-4C23-8A74-852CB57CF1C2}" destId="{41F4E6D8-297E-40FA-AD39-11077FCE4E6A}" srcOrd="3" destOrd="0" presId="urn:microsoft.com/office/officeart/2005/8/layout/vList3"/>
    <dgm:cxn modelId="{8377CE78-4609-4846-AE1A-753BC2942A4C}" type="presParOf" srcId="{5CC5D498-8D3E-4C23-8A74-852CB57CF1C2}" destId="{BEDE29D5-54F1-44B3-BB48-3CF2D7B6878E}" srcOrd="4" destOrd="0" presId="urn:microsoft.com/office/officeart/2005/8/layout/vList3"/>
    <dgm:cxn modelId="{E50E1471-8FDA-42B7-BDC9-99D300A8E70C}" type="presParOf" srcId="{BEDE29D5-54F1-44B3-BB48-3CF2D7B6878E}" destId="{F070C189-6325-4156-B45A-E8F453F6194D}" srcOrd="0" destOrd="0" presId="urn:microsoft.com/office/officeart/2005/8/layout/vList3"/>
    <dgm:cxn modelId="{CBFA390A-3058-4237-AC2C-600235A4CC2A}" type="presParOf" srcId="{BEDE29D5-54F1-44B3-BB48-3CF2D7B6878E}" destId="{68E91F6A-1742-465C-9361-F73B722948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FD50-97A8-4B53-ABE6-22474E2A1CDD}">
      <dsp:nvSpPr>
        <dsp:cNvPr id="0" name=""/>
        <dsp:cNvSpPr/>
      </dsp:nvSpPr>
      <dsp:spPr>
        <a:xfrm>
          <a:off x="0" y="1839"/>
          <a:ext cx="7527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83128-E8D2-4F69-B7EC-7E9E39B0361C}">
      <dsp:nvSpPr>
        <dsp:cNvPr id="0" name=""/>
        <dsp:cNvSpPr/>
      </dsp:nvSpPr>
      <dsp:spPr>
        <a:xfrm>
          <a:off x="0" y="1839"/>
          <a:ext cx="7527248" cy="12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Google документы</a:t>
          </a:r>
        </a:p>
      </dsp:txBody>
      <dsp:txXfrm>
        <a:off x="0" y="1839"/>
        <a:ext cx="7527248" cy="1254499"/>
      </dsp:txXfrm>
    </dsp:sp>
    <dsp:sp modelId="{30DDD7D7-6303-446F-85B1-85ADA8AB0F03}">
      <dsp:nvSpPr>
        <dsp:cNvPr id="0" name=""/>
        <dsp:cNvSpPr/>
      </dsp:nvSpPr>
      <dsp:spPr>
        <a:xfrm>
          <a:off x="0" y="1256338"/>
          <a:ext cx="7527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A1D62-9726-43CE-90BC-8FDA74FDFC0B}">
      <dsp:nvSpPr>
        <dsp:cNvPr id="0" name=""/>
        <dsp:cNvSpPr/>
      </dsp:nvSpPr>
      <dsp:spPr>
        <a:xfrm>
          <a:off x="0" y="1256338"/>
          <a:ext cx="7527248" cy="12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Microsoft Word Online</a:t>
          </a:r>
        </a:p>
      </dsp:txBody>
      <dsp:txXfrm>
        <a:off x="0" y="1256338"/>
        <a:ext cx="7527248" cy="1254499"/>
      </dsp:txXfrm>
    </dsp:sp>
    <dsp:sp modelId="{B3291F09-80A2-49E8-B4AD-0C7D569F4724}">
      <dsp:nvSpPr>
        <dsp:cNvPr id="0" name=""/>
        <dsp:cNvSpPr/>
      </dsp:nvSpPr>
      <dsp:spPr>
        <a:xfrm>
          <a:off x="0" y="2510837"/>
          <a:ext cx="7527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02B3-A0E3-432D-A0C8-776604AF1201}">
      <dsp:nvSpPr>
        <dsp:cNvPr id="0" name=""/>
        <dsp:cNvSpPr/>
      </dsp:nvSpPr>
      <dsp:spPr>
        <a:xfrm>
          <a:off x="0" y="2510837"/>
          <a:ext cx="7527248" cy="12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Icloud</a:t>
          </a: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3600" kern="1200" dirty="0" err="1">
              <a:latin typeface="Arial" panose="020B0604020202020204" pitchFamily="34" charset="0"/>
              <a:cs typeface="Arial" panose="020B0604020202020204" pitchFamily="34" charset="0"/>
            </a:rPr>
            <a:t>pages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510837"/>
        <a:ext cx="7527248" cy="125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2294982" y="12406"/>
          <a:ext cx="9903523" cy="1495456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65945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В «Google Документах» есть полный набор инструментов для форматирования</a:t>
          </a:r>
          <a:endParaRPr lang="ru-RU" sz="32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668846" y="12406"/>
        <a:ext cx="9529659" cy="1495456"/>
      </dsp:txXfrm>
    </dsp:sp>
    <dsp:sp modelId="{DE43CF6D-E7E9-4D4E-8EC8-2CDCEA23BFFB}">
      <dsp:nvSpPr>
        <dsp:cNvPr id="0" name=""/>
        <dsp:cNvSpPr/>
      </dsp:nvSpPr>
      <dsp:spPr>
        <a:xfrm>
          <a:off x="1458355" y="12152"/>
          <a:ext cx="1495456" cy="14954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2332837" y="1904604"/>
          <a:ext cx="9903523" cy="1495456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5945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Множество готовых шаблонов, а также </a:t>
          </a:r>
          <a:r>
            <a:rPr lang="ru-RU" sz="3200" b="0" i="0" kern="1200" dirty="0" err="1">
              <a:solidFill>
                <a:schemeClr val="tx2">
                  <a:lumMod val="75000"/>
                </a:schemeClr>
              </a:solidFill>
            </a:rPr>
            <a:t>автосохранение</a:t>
          </a: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 файлов и история версий</a:t>
          </a:r>
          <a:endParaRPr lang="ru-RU" sz="32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706701" y="1904604"/>
        <a:ext cx="9529659" cy="1495456"/>
      </dsp:txXfrm>
    </dsp:sp>
    <dsp:sp modelId="{C834DC84-C84C-4CA4-AB92-19AF142DEAEE}">
      <dsp:nvSpPr>
        <dsp:cNvPr id="0" name=""/>
        <dsp:cNvSpPr/>
      </dsp:nvSpPr>
      <dsp:spPr>
        <a:xfrm>
          <a:off x="1458355" y="1904155"/>
          <a:ext cx="1495456" cy="149545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775F0-1254-47A4-9784-541C823F30DC}">
      <dsp:nvSpPr>
        <dsp:cNvPr id="0" name=""/>
        <dsp:cNvSpPr/>
      </dsp:nvSpPr>
      <dsp:spPr>
        <a:xfrm rot="10800000">
          <a:off x="2466012" y="3865263"/>
          <a:ext cx="9850315" cy="1495456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5945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Сервис предлагает богатые возможности совместной работы </a:t>
          </a:r>
          <a:endParaRPr lang="ru-RU" sz="32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839876" y="3865263"/>
        <a:ext cx="9476451" cy="1495456"/>
      </dsp:txXfrm>
    </dsp:sp>
    <dsp:sp modelId="{3EF8C89D-F6CC-46A2-813F-33E7944E0D9B}">
      <dsp:nvSpPr>
        <dsp:cNvPr id="0" name=""/>
        <dsp:cNvSpPr/>
      </dsp:nvSpPr>
      <dsp:spPr>
        <a:xfrm>
          <a:off x="1471657" y="3852642"/>
          <a:ext cx="1495456" cy="149545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662D-387F-4C5C-AFB5-5D46EE353640}">
      <dsp:nvSpPr>
        <dsp:cNvPr id="0" name=""/>
        <dsp:cNvSpPr/>
      </dsp:nvSpPr>
      <dsp:spPr>
        <a:xfrm rot="10800000">
          <a:off x="2454122" y="5828774"/>
          <a:ext cx="9930525" cy="1495456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5945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/>
            <a:t>Дополнения для расширения функциональности и фирменное облачное хранилище.</a:t>
          </a:r>
          <a:endParaRPr lang="ru-RU" sz="32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827986" y="5828774"/>
        <a:ext cx="9556661" cy="1495456"/>
      </dsp:txXfrm>
    </dsp:sp>
    <dsp:sp modelId="{AD4F4D76-6DC6-472B-906E-4523E5452896}">
      <dsp:nvSpPr>
        <dsp:cNvPr id="0" name=""/>
        <dsp:cNvSpPr/>
      </dsp:nvSpPr>
      <dsp:spPr>
        <a:xfrm>
          <a:off x="1572049" y="5827179"/>
          <a:ext cx="1495456" cy="149545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2430094" y="15244"/>
          <a:ext cx="9903523" cy="2035904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9777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0" i="0" kern="1200" dirty="0">
              <a:solidFill>
                <a:schemeClr val="tx2">
                  <a:lumMod val="75000"/>
                </a:schemeClr>
              </a:solidFill>
            </a:rPr>
            <a:t>Онлайн-версия одного из главных приложений </a:t>
          </a:r>
          <a:r>
            <a:rPr lang="ru-RU" sz="3600" b="0" i="0" u="none" kern="1200" dirty="0" err="1">
              <a:solidFill>
                <a:schemeClr val="tx2">
                  <a:lumMod val="75000"/>
                </a:schemeClr>
              </a:solidFill>
            </a:rPr>
            <a:t>Micr</a:t>
          </a:r>
          <a:r>
            <a:rPr lang="en-US" sz="3600" b="0" i="0" u="none" kern="1200" dirty="0" err="1">
              <a:solidFill>
                <a:schemeClr val="tx2">
                  <a:lumMod val="75000"/>
                </a:schemeClr>
              </a:solidFill>
            </a:rPr>
            <a:t>osoft</a:t>
          </a:r>
          <a:endParaRPr lang="ru-RU" sz="3600" u="none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39070" y="15244"/>
        <a:ext cx="9394547" cy="2035904"/>
      </dsp:txXfrm>
    </dsp:sp>
    <dsp:sp modelId="{DE43CF6D-E7E9-4D4E-8EC8-2CDCEA23BFFB}">
      <dsp:nvSpPr>
        <dsp:cNvPr id="0" name=""/>
        <dsp:cNvSpPr/>
      </dsp:nvSpPr>
      <dsp:spPr>
        <a:xfrm>
          <a:off x="1279716" y="14898"/>
          <a:ext cx="2035904" cy="2035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2467949" y="2591270"/>
          <a:ext cx="9903523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0" i="0" kern="1200" dirty="0">
              <a:solidFill>
                <a:schemeClr val="tx2">
                  <a:lumMod val="75000"/>
                </a:schemeClr>
              </a:solidFill>
            </a:rPr>
            <a:t>Имеет знакомый интерфейс и предлагает практически те же возможности, что и настольная версия редактора</a:t>
          </a:r>
          <a:endParaRPr lang="ru-RU" sz="36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76925" y="2591270"/>
        <a:ext cx="9394547" cy="2035904"/>
      </dsp:txXfrm>
    </dsp:sp>
    <dsp:sp modelId="{C834DC84-C84C-4CA4-AB92-19AF142DEAEE}">
      <dsp:nvSpPr>
        <dsp:cNvPr id="0" name=""/>
        <dsp:cNvSpPr/>
      </dsp:nvSpPr>
      <dsp:spPr>
        <a:xfrm>
          <a:off x="1279716" y="2590659"/>
          <a:ext cx="2035904" cy="20359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775F0-1254-47A4-9784-541C823F30DC}">
      <dsp:nvSpPr>
        <dsp:cNvPr id="0" name=""/>
        <dsp:cNvSpPr/>
      </dsp:nvSpPr>
      <dsp:spPr>
        <a:xfrm rot="10800000">
          <a:off x="2601124" y="5260499"/>
          <a:ext cx="9850315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0" i="0" kern="1200" dirty="0">
              <a:solidFill>
                <a:schemeClr val="tx2">
                  <a:lumMod val="75000"/>
                </a:schemeClr>
              </a:solidFill>
            </a:rPr>
            <a:t>Включая совместную работу и поддержку различных форматов файлов.</a:t>
          </a:r>
          <a:endParaRPr lang="ru-RU" sz="36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110100" y="5260499"/>
        <a:ext cx="9341339" cy="2035904"/>
      </dsp:txXfrm>
    </dsp:sp>
    <dsp:sp modelId="{3EF8C89D-F6CC-46A2-813F-33E7944E0D9B}">
      <dsp:nvSpPr>
        <dsp:cNvPr id="0" name=""/>
        <dsp:cNvSpPr/>
      </dsp:nvSpPr>
      <dsp:spPr>
        <a:xfrm>
          <a:off x="1293018" y="5243316"/>
          <a:ext cx="2035904" cy="20359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2430094" y="15244"/>
          <a:ext cx="9903523" cy="2035904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97778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Текстовый редактор по умолчанию для всех, кто живёт в экосистеме Apple.</a:t>
          </a:r>
          <a:endParaRPr lang="ru-RU" sz="3200" u="none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39070" y="15244"/>
        <a:ext cx="9394547" cy="2035904"/>
      </dsp:txXfrm>
    </dsp:sp>
    <dsp:sp modelId="{DE43CF6D-E7E9-4D4E-8EC8-2CDCEA23BFFB}">
      <dsp:nvSpPr>
        <dsp:cNvPr id="0" name=""/>
        <dsp:cNvSpPr/>
      </dsp:nvSpPr>
      <dsp:spPr>
        <a:xfrm>
          <a:off x="1279716" y="14898"/>
          <a:ext cx="2035904" cy="2035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2467949" y="2591270"/>
          <a:ext cx="9903523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Работает на любых компьютерах</a:t>
          </a:r>
          <a:endParaRPr lang="ru-RU" sz="32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76925" y="2591270"/>
        <a:ext cx="9394547" cy="2035904"/>
      </dsp:txXfrm>
    </dsp:sp>
    <dsp:sp modelId="{C834DC84-C84C-4CA4-AB92-19AF142DEAEE}">
      <dsp:nvSpPr>
        <dsp:cNvPr id="0" name=""/>
        <dsp:cNvSpPr/>
      </dsp:nvSpPr>
      <dsp:spPr>
        <a:xfrm>
          <a:off x="1279716" y="2590659"/>
          <a:ext cx="2035904" cy="20359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775F0-1254-47A4-9784-541C823F30DC}">
      <dsp:nvSpPr>
        <dsp:cNvPr id="0" name=""/>
        <dsp:cNvSpPr/>
      </dsp:nvSpPr>
      <dsp:spPr>
        <a:xfrm rot="10800000">
          <a:off x="2601124" y="5260499"/>
          <a:ext cx="9850315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Прогресс будет автоматически синхронизироваться с другими устройствами. Совместная работа также поддерживается, но всем коллегам понадобятся аккаунты </a:t>
          </a:r>
          <a:r>
            <a:rPr lang="ru-RU" sz="3200" b="0" i="0" kern="1200" dirty="0" err="1">
              <a:solidFill>
                <a:schemeClr val="tx2">
                  <a:lumMod val="75000"/>
                </a:schemeClr>
              </a:solidFill>
            </a:rPr>
            <a:t>iCloud</a:t>
          </a:r>
          <a:r>
            <a:rPr lang="ru-RU" sz="3200" b="0" i="0" kern="1200" dirty="0">
              <a:solidFill>
                <a:schemeClr val="tx2">
                  <a:lumMod val="75000"/>
                </a:schemeClr>
              </a:solidFill>
            </a:rPr>
            <a:t>.</a:t>
          </a:r>
          <a:endParaRPr lang="ru-RU" sz="32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110100" y="5260499"/>
        <a:ext cx="9341339" cy="2035904"/>
      </dsp:txXfrm>
    </dsp:sp>
    <dsp:sp modelId="{3EF8C89D-F6CC-46A2-813F-33E7944E0D9B}">
      <dsp:nvSpPr>
        <dsp:cNvPr id="0" name=""/>
        <dsp:cNvSpPr/>
      </dsp:nvSpPr>
      <dsp:spPr>
        <a:xfrm>
          <a:off x="1293018" y="5243316"/>
          <a:ext cx="2035904" cy="20359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2430094" y="15244"/>
          <a:ext cx="9903523" cy="2035904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97778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b="0" i="0" kern="1200" dirty="0">
              <a:solidFill>
                <a:schemeClr val="tx2">
                  <a:lumMod val="75000"/>
                </a:schemeClr>
              </a:solidFill>
            </a:rPr>
            <a:t>Минималистичный интерфейс и обеспечивает полноценное создание и просмотр файлов</a:t>
          </a:r>
          <a:endParaRPr lang="ru-RU" sz="4100" u="none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39070" y="15244"/>
        <a:ext cx="9394547" cy="2035904"/>
      </dsp:txXfrm>
    </dsp:sp>
    <dsp:sp modelId="{DE43CF6D-E7E9-4D4E-8EC8-2CDCEA23BFFB}">
      <dsp:nvSpPr>
        <dsp:cNvPr id="0" name=""/>
        <dsp:cNvSpPr/>
      </dsp:nvSpPr>
      <dsp:spPr>
        <a:xfrm>
          <a:off x="1279716" y="14898"/>
          <a:ext cx="2035904" cy="2035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2467949" y="2591270"/>
          <a:ext cx="9903523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b="0" i="0" kern="1200" dirty="0">
              <a:solidFill>
                <a:schemeClr val="tx2">
                  <a:lumMod val="75000"/>
                </a:schemeClr>
              </a:solidFill>
            </a:rPr>
            <a:t>Поддерживается совместное редактирование документов с коллегами</a:t>
          </a:r>
          <a:endParaRPr lang="ru-RU" sz="41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76925" y="2591270"/>
        <a:ext cx="9394547" cy="2035904"/>
      </dsp:txXfrm>
    </dsp:sp>
    <dsp:sp modelId="{C834DC84-C84C-4CA4-AB92-19AF142DEAEE}">
      <dsp:nvSpPr>
        <dsp:cNvPr id="0" name=""/>
        <dsp:cNvSpPr/>
      </dsp:nvSpPr>
      <dsp:spPr>
        <a:xfrm>
          <a:off x="1279716" y="2590659"/>
          <a:ext cx="2035904" cy="20359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775F0-1254-47A4-9784-541C823F30DC}">
      <dsp:nvSpPr>
        <dsp:cNvPr id="0" name=""/>
        <dsp:cNvSpPr/>
      </dsp:nvSpPr>
      <dsp:spPr>
        <a:xfrm rot="10800000">
          <a:off x="2601124" y="5260499"/>
          <a:ext cx="9850315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b="0" i="0" kern="1200" dirty="0">
              <a:solidFill>
                <a:schemeClr val="tx2">
                  <a:lumMod val="75000"/>
                </a:schemeClr>
              </a:solidFill>
            </a:rPr>
            <a:t>Предлагается несколько отдельных режимов работы со своими наборами инструментов.</a:t>
          </a:r>
          <a:endParaRPr lang="ru-RU" sz="41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110100" y="5260499"/>
        <a:ext cx="9341339" cy="2035904"/>
      </dsp:txXfrm>
    </dsp:sp>
    <dsp:sp modelId="{3EF8C89D-F6CC-46A2-813F-33E7944E0D9B}">
      <dsp:nvSpPr>
        <dsp:cNvPr id="0" name=""/>
        <dsp:cNvSpPr/>
      </dsp:nvSpPr>
      <dsp:spPr>
        <a:xfrm>
          <a:off x="1293018" y="5243316"/>
          <a:ext cx="2035904" cy="20359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2717682" y="23335"/>
          <a:ext cx="9903523" cy="3186256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405051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b="0" i="0" kern="1200" dirty="0">
              <a:solidFill>
                <a:schemeClr val="tx2">
                  <a:lumMod val="75000"/>
                </a:schemeClr>
              </a:solidFill>
            </a:rPr>
            <a:t>Помимо просмотра и создания новых файлов, можно загружать уже существующие из облачных хранилищ</a:t>
          </a:r>
          <a:endParaRPr lang="ru-RU" sz="4200" u="none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514246" y="23335"/>
        <a:ext cx="9106959" cy="3186256"/>
      </dsp:txXfrm>
    </dsp:sp>
    <dsp:sp modelId="{DE43CF6D-E7E9-4D4E-8EC8-2CDCEA23BFFB}">
      <dsp:nvSpPr>
        <dsp:cNvPr id="0" name=""/>
        <dsp:cNvSpPr/>
      </dsp:nvSpPr>
      <dsp:spPr>
        <a:xfrm>
          <a:off x="899478" y="22793"/>
          <a:ext cx="3186256" cy="31862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2755537" y="4054897"/>
          <a:ext cx="9903523" cy="3186256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405051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b="0" i="0" kern="1200" dirty="0">
              <a:solidFill>
                <a:schemeClr val="tx2">
                  <a:lumMod val="75000"/>
                </a:schemeClr>
              </a:solidFill>
            </a:rPr>
            <a:t>В реальном времени работать над документом вместе с пользователями других сервисов или приложений</a:t>
          </a:r>
          <a:endParaRPr lang="ru-RU" sz="41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552101" y="4054897"/>
        <a:ext cx="9106959" cy="3186256"/>
      </dsp:txXfrm>
    </dsp:sp>
    <dsp:sp modelId="{C834DC84-C84C-4CA4-AB92-19AF142DEAEE}">
      <dsp:nvSpPr>
        <dsp:cNvPr id="0" name=""/>
        <dsp:cNvSpPr/>
      </dsp:nvSpPr>
      <dsp:spPr>
        <a:xfrm>
          <a:off x="899478" y="4053941"/>
          <a:ext cx="3186256" cy="318625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2430094" y="15244"/>
          <a:ext cx="9903523" cy="2035904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97778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0" i="0" kern="1200" dirty="0">
              <a:solidFill>
                <a:schemeClr val="tx2">
                  <a:lumMod val="75000"/>
                </a:schemeClr>
              </a:solidFill>
            </a:rPr>
            <a:t>В текстовый документ при необходимости вставляются файлы, а также ссылки на контент из других сервисов</a:t>
          </a:r>
          <a:endParaRPr lang="ru-RU" sz="3500" u="none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39070" y="15244"/>
        <a:ext cx="9394547" cy="2035904"/>
      </dsp:txXfrm>
    </dsp:sp>
    <dsp:sp modelId="{DE43CF6D-E7E9-4D4E-8EC8-2CDCEA23BFFB}">
      <dsp:nvSpPr>
        <dsp:cNvPr id="0" name=""/>
        <dsp:cNvSpPr/>
      </dsp:nvSpPr>
      <dsp:spPr>
        <a:xfrm>
          <a:off x="1279716" y="14898"/>
          <a:ext cx="2035904" cy="2035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2467949" y="2591270"/>
          <a:ext cx="9903523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0" i="0" kern="1200" dirty="0">
              <a:solidFill>
                <a:schemeClr val="tx2">
                  <a:lumMod val="75000"/>
                </a:schemeClr>
              </a:solidFill>
            </a:rPr>
            <a:t>Редактор может похвастаться поддержкой разметки </a:t>
          </a:r>
          <a:r>
            <a:rPr lang="ru-RU" sz="3500" b="0" i="0" kern="1200" dirty="0" err="1">
              <a:solidFill>
                <a:schemeClr val="tx2">
                  <a:lumMod val="75000"/>
                </a:schemeClr>
              </a:solidFill>
            </a:rPr>
            <a:t>Markdown</a:t>
          </a:r>
          <a:endParaRPr lang="ru-RU" sz="35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76925" y="2591270"/>
        <a:ext cx="9394547" cy="2035904"/>
      </dsp:txXfrm>
    </dsp:sp>
    <dsp:sp modelId="{C834DC84-C84C-4CA4-AB92-19AF142DEAEE}">
      <dsp:nvSpPr>
        <dsp:cNvPr id="0" name=""/>
        <dsp:cNvSpPr/>
      </dsp:nvSpPr>
      <dsp:spPr>
        <a:xfrm>
          <a:off x="1279716" y="2590659"/>
          <a:ext cx="2035904" cy="20359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91F6A-1742-465C-9361-F73B7229481B}">
      <dsp:nvSpPr>
        <dsp:cNvPr id="0" name=""/>
        <dsp:cNvSpPr/>
      </dsp:nvSpPr>
      <dsp:spPr>
        <a:xfrm rot="10800000">
          <a:off x="2484075" y="5158357"/>
          <a:ext cx="9870610" cy="2035904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778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0" i="0" kern="1200" dirty="0">
              <a:solidFill>
                <a:schemeClr val="tx2">
                  <a:lumMod val="75000"/>
                </a:schemeClr>
              </a:solidFill>
            </a:rPr>
            <a:t>Отличные возможности совместной работы.</a:t>
          </a:r>
          <a:endParaRPr lang="ru-RU" sz="35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2993051" y="5158357"/>
        <a:ext cx="9361634" cy="2035904"/>
      </dsp:txXfrm>
    </dsp:sp>
    <dsp:sp modelId="{F070C189-6325-4156-B45A-E8F453F6194D}">
      <dsp:nvSpPr>
        <dsp:cNvPr id="0" name=""/>
        <dsp:cNvSpPr/>
      </dsp:nvSpPr>
      <dsp:spPr>
        <a:xfrm>
          <a:off x="1263818" y="5239671"/>
          <a:ext cx="2035904" cy="20359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E91E7-9F41-433D-AE6B-B46ED6714AE7}">
      <dsp:nvSpPr>
        <dsp:cNvPr id="0" name=""/>
        <dsp:cNvSpPr/>
      </dsp:nvSpPr>
      <dsp:spPr>
        <a:xfrm rot="10800000">
          <a:off x="3034290" y="17704"/>
          <a:ext cx="13019970" cy="2034531"/>
        </a:xfrm>
        <a:prstGeom prst="homePlate">
          <a:avLst/>
        </a:prstGeom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97172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b="0" i="0" kern="1200" dirty="0">
              <a:solidFill>
                <a:schemeClr val="tx2">
                  <a:lumMod val="75000"/>
                </a:schemeClr>
              </a:solidFill>
            </a:rPr>
            <a:t>Скромный интерфейс и минимальный набор функций</a:t>
          </a:r>
          <a:endParaRPr lang="ru-RU" sz="4600" u="none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542923" y="17704"/>
        <a:ext cx="12511337" cy="2034531"/>
      </dsp:txXfrm>
    </dsp:sp>
    <dsp:sp modelId="{DE43CF6D-E7E9-4D4E-8EC8-2CDCEA23BFFB}">
      <dsp:nvSpPr>
        <dsp:cNvPr id="0" name=""/>
        <dsp:cNvSpPr/>
      </dsp:nvSpPr>
      <dsp:spPr>
        <a:xfrm>
          <a:off x="1894635" y="17359"/>
          <a:ext cx="2034531" cy="20345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38811-DF44-4FEB-BE54-3F91C5B7F2DE}">
      <dsp:nvSpPr>
        <dsp:cNvPr id="0" name=""/>
        <dsp:cNvSpPr/>
      </dsp:nvSpPr>
      <dsp:spPr>
        <a:xfrm rot="10800000">
          <a:off x="3084056" y="2591992"/>
          <a:ext cx="13019970" cy="2034531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172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0" i="0" kern="1200" dirty="0">
              <a:solidFill>
                <a:schemeClr val="tx2">
                  <a:lumMod val="75000"/>
                </a:schemeClr>
              </a:solidFill>
            </a:rPr>
            <a:t>Не поддерживает форматирование текста, зато позволяет сосредоточиться на работе</a:t>
          </a:r>
          <a:endParaRPr lang="ru-RU" sz="45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592689" y="2591992"/>
        <a:ext cx="12511337" cy="2034531"/>
      </dsp:txXfrm>
    </dsp:sp>
    <dsp:sp modelId="{C834DC84-C84C-4CA4-AB92-19AF142DEAEE}">
      <dsp:nvSpPr>
        <dsp:cNvPr id="0" name=""/>
        <dsp:cNvSpPr/>
      </dsp:nvSpPr>
      <dsp:spPr>
        <a:xfrm>
          <a:off x="1894635" y="2591382"/>
          <a:ext cx="2034531" cy="20345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91F6A-1742-465C-9361-F73B7229481B}">
      <dsp:nvSpPr>
        <dsp:cNvPr id="0" name=""/>
        <dsp:cNvSpPr/>
      </dsp:nvSpPr>
      <dsp:spPr>
        <a:xfrm rot="10800000">
          <a:off x="3105257" y="5157348"/>
          <a:ext cx="12976700" cy="2034531"/>
        </a:xfrm>
        <a:prstGeom prst="homePlate">
          <a:avLst/>
        </a:prstGeom>
        <a:solidFill>
          <a:schemeClr val="lt1"/>
        </a:solidFill>
        <a:ln w="571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97172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0" i="0" kern="1200" dirty="0">
              <a:solidFill>
                <a:schemeClr val="tx2">
                  <a:lumMod val="75000"/>
                </a:schemeClr>
              </a:solidFill>
            </a:rPr>
            <a:t>Понимает </a:t>
          </a:r>
          <a:r>
            <a:rPr lang="ru-RU" sz="4500" b="0" i="0" kern="1200" dirty="0" err="1">
              <a:solidFill>
                <a:schemeClr val="tx2">
                  <a:lumMod val="75000"/>
                </a:schemeClr>
              </a:solidFill>
            </a:rPr>
            <a:t>Markdown</a:t>
          </a:r>
          <a:r>
            <a:rPr lang="ru-RU" sz="4500" b="0" i="0" kern="1200" dirty="0">
              <a:solidFill>
                <a:schemeClr val="tx2">
                  <a:lumMod val="75000"/>
                </a:schemeClr>
              </a:solidFill>
            </a:rPr>
            <a:t> и умеет экспортировать текст в различных форматах.</a:t>
          </a:r>
          <a:endParaRPr lang="ru-RU" sz="4500" kern="1200" dirty="0">
            <a:solidFill>
              <a:schemeClr val="tx2">
                <a:lumMod val="75000"/>
              </a:schemeClr>
            </a:solidFill>
          </a:endParaRPr>
        </a:p>
      </dsp:txBody>
      <dsp:txXfrm rot="10800000">
        <a:off x="3613890" y="5157348"/>
        <a:ext cx="12468067" cy="2034531"/>
      </dsp:txXfrm>
    </dsp:sp>
    <dsp:sp modelId="{F070C189-6325-4156-B45A-E8F453F6194D}">
      <dsp:nvSpPr>
        <dsp:cNvPr id="0" name=""/>
        <dsp:cNvSpPr/>
      </dsp:nvSpPr>
      <dsp:spPr>
        <a:xfrm>
          <a:off x="1881343" y="5238607"/>
          <a:ext cx="2034531" cy="20345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D6C6B8-3E51-4119-84DC-FDEFF7CA7E33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50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889B-6684-4C4D-A7CD-D205C86BBD5F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ADDC-677F-43F9-BB94-86C8ABDBDAC0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B8C3-042C-41FB-A1F5-B338549B30FF}" type="datetime1">
              <a:rPr lang="en-US" smtClean="0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AA2A-5750-4840-982F-493B0B3A6616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334D-C7C0-41F0-868E-DDF32081A384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E811-75F2-47EB-9E56-4276DF9BE1DC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svg"/><Relationship Id="rId11" Type="http://schemas.openxmlformats.org/officeDocument/2006/relationships/image" Target="../media/image19.png"/><Relationship Id="rId5" Type="http://schemas.openxmlformats.org/officeDocument/2006/relationships/image" Target="../media/image37.png"/><Relationship Id="rId15" Type="http://schemas.openxmlformats.org/officeDocument/2006/relationships/image" Target="../media/image44.sv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0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microsoft.com/office/2007/relationships/hdphoto" Target="../media/hdphoto3.wdp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4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5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2676" y="1911600"/>
            <a:ext cx="11475986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Лучшие текстовые редакторы, работающие в браузере </a:t>
            </a:r>
            <a:endParaRPr lang="ru-RU" sz="41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356850" y="6270875"/>
            <a:ext cx="9753877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ctr">
              <a:spcBef>
                <a:spcPts val="105"/>
              </a:spcBef>
            </a:pPr>
            <a:r>
              <a:rPr lang="ru-RU" sz="3200" b="0" dirty="0">
                <a:solidFill>
                  <a:srgbClr val="FFFFFF"/>
                </a:solidFill>
              </a:rPr>
              <a:t>Проект выполнили: команда «Котики»</a:t>
            </a:r>
          </a:p>
          <a:p>
            <a:pPr marL="12700" marR="5080" algn="ctr">
              <a:spcBef>
                <a:spcPts val="105"/>
              </a:spcBef>
            </a:pPr>
            <a:r>
              <a:rPr lang="ru-RU" sz="3200" b="0" dirty="0">
                <a:solidFill>
                  <a:srgbClr val="FFFFFF"/>
                </a:solidFill>
              </a:rPr>
              <a:t>Южного федерального университета, </a:t>
            </a:r>
          </a:p>
          <a:p>
            <a:pPr marL="12700" marR="5080" algn="ctr">
              <a:spcBef>
                <a:spcPts val="105"/>
              </a:spcBef>
            </a:pPr>
            <a:r>
              <a:rPr lang="ru-RU" sz="3200" b="0" dirty="0">
                <a:solidFill>
                  <a:srgbClr val="FFFFFF"/>
                </a:solidFill>
              </a:rPr>
              <a:t>направления Прикладная математика и информатика </a:t>
            </a:r>
          </a:p>
          <a:p>
            <a:pPr marL="12700" marR="5080" algn="ctr">
              <a:spcBef>
                <a:spcPts val="105"/>
              </a:spcBef>
            </a:pPr>
            <a:r>
              <a:rPr lang="ru-RU" sz="3200" b="0" dirty="0">
                <a:solidFill>
                  <a:srgbClr val="FFFFFF"/>
                </a:solidFill>
              </a:rPr>
              <a:t>Руководитель: Пустовалова Ольга Геннадиевна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D196F5E7-C2A7-5113-545D-650DF1F986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005392"/>
            <a:ext cx="1283698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6000" b="1" i="0" dirty="0">
                <a:solidFill>
                  <a:schemeClr val="tx2">
                    <a:lumMod val="75000"/>
                  </a:schemeClr>
                </a:solidFill>
                <a:effectLst/>
                <a:latin typeface="Commissioner"/>
              </a:rPr>
              <a:t>Writer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421879"/>
              </p:ext>
            </p:extLst>
          </p:nvPr>
        </p:nvGraphicFramePr>
        <p:xfrm>
          <a:off x="-92799" y="2910114"/>
          <a:ext cx="17444561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E66A3D-33F8-C439-6E5B-59F405DE26C5}"/>
              </a:ext>
            </a:extLst>
          </p:cNvPr>
          <p:cNvSpPr/>
          <p:nvPr/>
        </p:nvSpPr>
        <p:spPr>
          <a:xfrm>
            <a:off x="984443" y="5434776"/>
            <a:ext cx="2145837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38" dirty="0">
                <a:solidFill>
                  <a:schemeClr val="bg1"/>
                </a:solidFill>
                <a:latin typeface="DINCyr-Regular" panose="02000503030000020003" pitchFamily="2" charset="-52"/>
                <a:cs typeface="Times New Roman" panose="02020603050405020304" pitchFamily="18" charset="0"/>
              </a:rPr>
              <a:t>Academic </a:t>
            </a:r>
            <a:r>
              <a:rPr lang="ru-RU" sz="2638" dirty="0">
                <a:solidFill>
                  <a:schemeClr val="bg1"/>
                </a:solidFill>
                <a:latin typeface="DINCyr-Bold" panose="02000503030000020004" pitchFamily="2" charset="-52"/>
                <a:cs typeface="Times New Roman" panose="02020603050405020304" pitchFamily="18" charset="0"/>
              </a:rPr>
              <a:t> </a:t>
            </a:r>
            <a:endParaRPr lang="en-US" sz="2638" dirty="0">
              <a:solidFill>
                <a:schemeClr val="bg1"/>
              </a:solidFill>
              <a:latin typeface="DINCyr-Bold" panose="02000503030000020004" pitchFamily="2" charset="-5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INCyr-Bold" panose="02000503030000020004" pitchFamily="2" charset="-52"/>
                <a:cs typeface="Times New Roman" panose="02020603050405020304" pitchFamily="18" charset="0"/>
              </a:rPr>
              <a:t>1 316</a:t>
            </a: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5B185EB2-7139-7E7E-3634-01D6F99C14F4}"/>
              </a:ext>
            </a:extLst>
          </p:cNvPr>
          <p:cNvSpPr txBox="1"/>
          <p:nvPr/>
        </p:nvSpPr>
        <p:spPr>
          <a:xfrm>
            <a:off x="818406" y="3494569"/>
            <a:ext cx="1892147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 algn="ctr">
              <a:lnSpc>
                <a:spcPct val="120000"/>
              </a:lnSpc>
            </a:pPr>
            <a:r>
              <a:rPr lang="en-US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0CC1EC8-AA46-EAB2-E892-921079D8EDD0}"/>
              </a:ext>
            </a:extLst>
          </p:cNvPr>
          <p:cNvSpPr/>
          <p:nvPr/>
        </p:nvSpPr>
        <p:spPr>
          <a:xfrm>
            <a:off x="2922935" y="4190725"/>
            <a:ext cx="45522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Создание документа</a:t>
            </a: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03D570A7-0EB2-E2B4-6C41-F6DCBEE4DA34}"/>
              </a:ext>
            </a:extLst>
          </p:cNvPr>
          <p:cNvSpPr txBox="1"/>
          <p:nvPr/>
        </p:nvSpPr>
        <p:spPr>
          <a:xfrm>
            <a:off x="984442" y="5701953"/>
            <a:ext cx="1582623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 algn="ctr">
              <a:lnSpc>
                <a:spcPct val="120000"/>
              </a:lnSpc>
            </a:pPr>
            <a:r>
              <a:rPr lang="ru-RU" sz="11873" b="1" spc="247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spc="247" dirty="0">
              <a:ln w="28575">
                <a:solidFill>
                  <a:srgbClr val="FF1F33"/>
                </a:solidFill>
                <a:prstDash val="solid"/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E3118E8-A079-4984-5613-248B08A7E157}"/>
              </a:ext>
            </a:extLst>
          </p:cNvPr>
          <p:cNvSpPr/>
          <p:nvPr/>
        </p:nvSpPr>
        <p:spPr>
          <a:xfrm>
            <a:off x="10035889" y="5434776"/>
            <a:ext cx="2145837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38" dirty="0">
                <a:solidFill>
                  <a:schemeClr val="bg1"/>
                </a:solidFill>
                <a:latin typeface="DINCyr-Regular" panose="02000503030000020003" pitchFamily="2" charset="-52"/>
                <a:cs typeface="Times New Roman" panose="02020603050405020304" pitchFamily="18" charset="0"/>
              </a:rPr>
              <a:t>Academic </a:t>
            </a:r>
            <a:r>
              <a:rPr lang="ru-RU" sz="2638" dirty="0">
                <a:solidFill>
                  <a:schemeClr val="bg1"/>
                </a:solidFill>
                <a:latin typeface="DINCyr-Bold" panose="02000503030000020004" pitchFamily="2" charset="-52"/>
                <a:cs typeface="Times New Roman" panose="02020603050405020304" pitchFamily="18" charset="0"/>
              </a:rPr>
              <a:t> </a:t>
            </a:r>
            <a:endParaRPr lang="en-US" sz="2638" dirty="0">
              <a:solidFill>
                <a:schemeClr val="bg1"/>
              </a:solidFill>
              <a:latin typeface="DINCyr-Bold" panose="02000503030000020004" pitchFamily="2" charset="-5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INCyr-Bold" panose="02000503030000020004" pitchFamily="2" charset="-52"/>
                <a:cs typeface="Times New Roman" panose="02020603050405020304" pitchFamily="18" charset="0"/>
              </a:rPr>
              <a:t>1 316</a:t>
            </a: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AFAE9664-9DBD-937B-F146-B8F260500204}"/>
              </a:ext>
            </a:extLst>
          </p:cNvPr>
          <p:cNvSpPr txBox="1"/>
          <p:nvPr/>
        </p:nvSpPr>
        <p:spPr>
          <a:xfrm>
            <a:off x="10052050" y="5679449"/>
            <a:ext cx="2378871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 algn="ctr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75000FB-B3E5-5210-2566-E7FB6BDDF088}"/>
              </a:ext>
            </a:extLst>
          </p:cNvPr>
          <p:cNvCxnSpPr>
            <a:cxnSpLocks/>
          </p:cNvCxnSpPr>
          <p:nvPr/>
        </p:nvCxnSpPr>
        <p:spPr>
          <a:xfrm>
            <a:off x="2936248" y="5258261"/>
            <a:ext cx="4229836" cy="0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70FDC9-29DC-1E90-52C3-D036DA75F836}"/>
              </a:ext>
            </a:extLst>
          </p:cNvPr>
          <p:cNvCxnSpPr>
            <a:cxnSpLocks/>
          </p:cNvCxnSpPr>
          <p:nvPr/>
        </p:nvCxnSpPr>
        <p:spPr>
          <a:xfrm flipV="1">
            <a:off x="2941737" y="7399671"/>
            <a:ext cx="4224347" cy="17790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7">
            <a:extLst>
              <a:ext uri="{FF2B5EF4-FFF2-40B4-BE49-F238E27FC236}">
                <a16:creationId xmlns:a16="http://schemas.microsoft.com/office/drawing/2014/main" id="{91DF8950-30D8-C83D-E350-F6B5A9940CF3}"/>
              </a:ext>
            </a:extLst>
          </p:cNvPr>
          <p:cNvSpPr txBox="1"/>
          <p:nvPr/>
        </p:nvSpPr>
        <p:spPr>
          <a:xfrm>
            <a:off x="984444" y="7973611"/>
            <a:ext cx="1726110" cy="2050204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 algn="ctr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BBFF55A-A3B1-69A0-F844-8C60A26983DF}"/>
              </a:ext>
            </a:extLst>
          </p:cNvPr>
          <p:cNvCxnSpPr>
            <a:cxnSpLocks/>
          </p:cNvCxnSpPr>
          <p:nvPr/>
        </p:nvCxnSpPr>
        <p:spPr>
          <a:xfrm>
            <a:off x="3005750" y="9718612"/>
            <a:ext cx="4084134" cy="0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7">
            <a:extLst>
              <a:ext uri="{FF2B5EF4-FFF2-40B4-BE49-F238E27FC236}">
                <a16:creationId xmlns:a16="http://schemas.microsoft.com/office/drawing/2014/main" id="{8E4CFE72-B44F-550E-46C1-36D94C0F94A3}"/>
              </a:ext>
            </a:extLst>
          </p:cNvPr>
          <p:cNvSpPr txBox="1"/>
          <p:nvPr/>
        </p:nvSpPr>
        <p:spPr>
          <a:xfrm>
            <a:off x="10331678" y="3444068"/>
            <a:ext cx="1646134" cy="2050205"/>
          </a:xfrm>
          <a:prstGeom prst="rect">
            <a:avLst/>
          </a:prstGeom>
        </p:spPr>
        <p:txBody>
          <a:bodyPr vert="horz" wrap="square" lIns="0" tIns="58637" rIns="0" bIns="0" rtlCol="0">
            <a:spAutoFit/>
          </a:bodyPr>
          <a:lstStyle/>
          <a:p>
            <a:pPr marL="20942" algn="ctr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D6EC2690-59F9-45A6-1AEA-F5CC3F213665}"/>
              </a:ext>
            </a:extLst>
          </p:cNvPr>
          <p:cNvGrpSpPr/>
          <p:nvPr/>
        </p:nvGrpSpPr>
        <p:grpSpPr>
          <a:xfrm>
            <a:off x="11093282" y="7969680"/>
            <a:ext cx="9010818" cy="2561795"/>
            <a:chOff x="6721606" y="4777025"/>
            <a:chExt cx="5523595" cy="1553584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F965F2D7-E091-4249-5EC7-1EFC6ECE4608}"/>
                </a:ext>
              </a:extLst>
            </p:cNvPr>
            <p:cNvSpPr/>
            <p:nvPr/>
          </p:nvSpPr>
          <p:spPr>
            <a:xfrm>
              <a:off x="6721606" y="4777025"/>
              <a:ext cx="5523595" cy="1553584"/>
            </a:xfrm>
            <a:prstGeom prst="rect">
              <a:avLst/>
            </a:prstGeom>
            <a:solidFill>
              <a:srgbClr val="003284">
                <a:alpha val="88627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ru-RU"/>
            </a:p>
          </p:txBody>
        </p:sp>
        <p:sp>
          <p:nvSpPr>
            <p:cNvPr id="57" name="Прямоугольник 1">
              <a:extLst>
                <a:ext uri="{FF2B5EF4-FFF2-40B4-BE49-F238E27FC236}">
                  <a16:creationId xmlns:a16="http://schemas.microsoft.com/office/drawing/2014/main" id="{4C0B23B4-7EBD-522F-2C85-E1E258244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3946" y="4918956"/>
              <a:ext cx="4856616" cy="128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indent="0" algn="l" eaLnBrk="1" hangingPunct="1">
                <a:buClr>
                  <a:schemeClr val="bg1"/>
                </a:buClr>
              </a:pPr>
              <a:r>
                <a:rPr lang="ru-RU" altLang="ru-RU" sz="2638" dirty="0">
                  <a:solidFill>
                    <a:schemeClr val="bg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</a:rPr>
                <a:t>Таким образом, текстовый редактор позволяет пользователю форматировать абзацы, добавлять изображения и ссылки, изменять цвет текста, его размер и шрифт, создавать таблицы, диаграммы и списки и многое другое</a:t>
              </a:r>
            </a:p>
          </p:txBody>
        </p:sp>
      </p:grpSp>
      <p:pic>
        <p:nvPicPr>
          <p:cNvPr id="63" name="Рисунок 62" descr="Атом контур">
            <a:extLst>
              <a:ext uri="{FF2B5EF4-FFF2-40B4-BE49-F238E27FC236}">
                <a16:creationId xmlns:a16="http://schemas.microsoft.com/office/drawing/2014/main" id="{7D855DB7-5C74-C4F6-A2CC-73F7D0D4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7152" y="3816554"/>
            <a:ext cx="1342205" cy="1342205"/>
          </a:xfrm>
          <a:prstGeom prst="rect">
            <a:avLst/>
          </a:prstGeom>
        </p:spPr>
      </p:pic>
      <p:pic>
        <p:nvPicPr>
          <p:cNvPr id="321" name="Рисунок 320" descr="Ученый мужской контур">
            <a:extLst>
              <a:ext uri="{FF2B5EF4-FFF2-40B4-BE49-F238E27FC236}">
                <a16:creationId xmlns:a16="http://schemas.microsoft.com/office/drawing/2014/main" id="{0C361CCE-44F1-C6C2-2CF7-0F7714B1B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57432" y="3915991"/>
            <a:ext cx="1342206" cy="1342206"/>
          </a:xfrm>
          <a:prstGeom prst="rect">
            <a:avLst/>
          </a:prstGeom>
        </p:spPr>
      </p:pic>
      <p:pic>
        <p:nvPicPr>
          <p:cNvPr id="324" name="Рисунок 323" descr="Мензурка контур">
            <a:extLst>
              <a:ext uri="{FF2B5EF4-FFF2-40B4-BE49-F238E27FC236}">
                <a16:creationId xmlns:a16="http://schemas.microsoft.com/office/drawing/2014/main" id="{E2FB777D-1727-AB59-ED16-84E60C84B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2729" y="8213611"/>
            <a:ext cx="1342204" cy="1342204"/>
          </a:xfrm>
          <a:prstGeom prst="rect">
            <a:avLst/>
          </a:prstGeom>
        </p:spPr>
      </p:pic>
      <p:pic>
        <p:nvPicPr>
          <p:cNvPr id="329" name="Рисунок 328" descr="Одна шестеренка контур">
            <a:extLst>
              <a:ext uri="{FF2B5EF4-FFF2-40B4-BE49-F238E27FC236}">
                <a16:creationId xmlns:a16="http://schemas.microsoft.com/office/drawing/2014/main" id="{7F0D2D6C-0529-9BEC-03D6-DA30B436D1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57432" y="6097761"/>
            <a:ext cx="1342205" cy="1342205"/>
          </a:xfrm>
          <a:prstGeom prst="rect">
            <a:avLst/>
          </a:prstGeom>
        </p:spPr>
      </p:pic>
      <p:pic>
        <p:nvPicPr>
          <p:cNvPr id="338" name="Рисунок 337" descr="Процессор контур">
            <a:extLst>
              <a:ext uri="{FF2B5EF4-FFF2-40B4-BE49-F238E27FC236}">
                <a16:creationId xmlns:a16="http://schemas.microsoft.com/office/drawing/2014/main" id="{9DAE8634-BFE4-F212-3F85-7F99137968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2729" y="6097762"/>
            <a:ext cx="1342204" cy="1342204"/>
          </a:xfrm>
          <a:prstGeom prst="rect">
            <a:avLst/>
          </a:prstGeom>
        </p:spPr>
      </p:pic>
      <p:sp>
        <p:nvSpPr>
          <p:cNvPr id="343" name="Rectangle 21">
            <a:extLst>
              <a:ext uri="{FF2B5EF4-FFF2-40B4-BE49-F238E27FC236}">
                <a16:creationId xmlns:a16="http://schemas.microsoft.com/office/drawing/2014/main" id="{25FC3C2C-D0A6-A65E-26C3-4035C536911E}"/>
              </a:ext>
            </a:extLst>
          </p:cNvPr>
          <p:cNvSpPr/>
          <p:nvPr/>
        </p:nvSpPr>
        <p:spPr>
          <a:xfrm>
            <a:off x="2879042" y="6294241"/>
            <a:ext cx="45522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Редактирование документа</a:t>
            </a:r>
          </a:p>
        </p:txBody>
      </p:sp>
      <p:sp>
        <p:nvSpPr>
          <p:cNvPr id="344" name="Rectangle 21">
            <a:extLst>
              <a:ext uri="{FF2B5EF4-FFF2-40B4-BE49-F238E27FC236}">
                <a16:creationId xmlns:a16="http://schemas.microsoft.com/office/drawing/2014/main" id="{73962D04-B8F5-72BB-B938-575296E722E5}"/>
              </a:ext>
            </a:extLst>
          </p:cNvPr>
          <p:cNvSpPr/>
          <p:nvPr/>
        </p:nvSpPr>
        <p:spPr>
          <a:xfrm>
            <a:off x="2922935" y="8529554"/>
            <a:ext cx="491931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Внедрение в документ объектов иного формата, например вставка фото</a:t>
            </a:r>
          </a:p>
        </p:txBody>
      </p:sp>
      <p:sp>
        <p:nvSpPr>
          <p:cNvPr id="348" name="Rectangle 21">
            <a:extLst>
              <a:ext uri="{FF2B5EF4-FFF2-40B4-BE49-F238E27FC236}">
                <a16:creationId xmlns:a16="http://schemas.microsoft.com/office/drawing/2014/main" id="{C96E06A0-7822-005A-AA2D-32D1DB4C42D6}"/>
              </a:ext>
            </a:extLst>
          </p:cNvPr>
          <p:cNvSpPr/>
          <p:nvPr/>
        </p:nvSpPr>
        <p:spPr>
          <a:xfrm>
            <a:off x="12139744" y="4122710"/>
            <a:ext cx="45522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Создание списков и таблиц</a:t>
            </a:r>
          </a:p>
        </p:txBody>
      </p: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EA444148-2BAE-0A5F-B339-57192F890CC2}"/>
              </a:ext>
            </a:extLst>
          </p:cNvPr>
          <p:cNvCxnSpPr>
            <a:cxnSpLocks/>
          </p:cNvCxnSpPr>
          <p:nvPr/>
        </p:nvCxnSpPr>
        <p:spPr>
          <a:xfrm>
            <a:off x="12196950" y="5253477"/>
            <a:ext cx="4229836" cy="0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21">
            <a:extLst>
              <a:ext uri="{FF2B5EF4-FFF2-40B4-BE49-F238E27FC236}">
                <a16:creationId xmlns:a16="http://schemas.microsoft.com/office/drawing/2014/main" id="{20AB7389-B652-8E81-52D9-895EBDDBBC6E}"/>
              </a:ext>
            </a:extLst>
          </p:cNvPr>
          <p:cNvSpPr/>
          <p:nvPr/>
        </p:nvSpPr>
        <p:spPr>
          <a:xfrm>
            <a:off x="12194869" y="6266789"/>
            <a:ext cx="45522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Изменение стиля текста</a:t>
            </a:r>
          </a:p>
        </p:txBody>
      </p: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6A960AAA-A5B6-D279-C3E3-252711DD10C1}"/>
              </a:ext>
            </a:extLst>
          </p:cNvPr>
          <p:cNvCxnSpPr>
            <a:cxnSpLocks/>
          </p:cNvCxnSpPr>
          <p:nvPr/>
        </p:nvCxnSpPr>
        <p:spPr>
          <a:xfrm>
            <a:off x="12252075" y="7397556"/>
            <a:ext cx="4229836" cy="0"/>
          </a:xfrm>
          <a:prstGeom prst="line">
            <a:avLst/>
          </a:prstGeom>
          <a:ln w="28575">
            <a:solidFill>
              <a:srgbClr val="B4B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bject 14">
            <a:extLst>
              <a:ext uri="{FF2B5EF4-FFF2-40B4-BE49-F238E27FC236}">
                <a16:creationId xmlns:a16="http://schemas.microsoft.com/office/drawing/2014/main" id="{EB8B92C3-16FE-F283-6E52-81D6BD89B683}"/>
              </a:ext>
            </a:extLst>
          </p:cNvPr>
          <p:cNvSpPr txBox="1"/>
          <p:nvPr/>
        </p:nvSpPr>
        <p:spPr>
          <a:xfrm>
            <a:off x="908049" y="1296839"/>
            <a:ext cx="12836989" cy="653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latin typeface="Arial"/>
                <a:cs typeface="Arial"/>
              </a:rPr>
              <a:t>Основные функции текстовых редакторов</a:t>
            </a:r>
          </a:p>
        </p:txBody>
      </p:sp>
      <p:pic>
        <p:nvPicPr>
          <p:cNvPr id="360" name="Рисунок 359">
            <a:extLst>
              <a:ext uri="{FF2B5EF4-FFF2-40B4-BE49-F238E27FC236}">
                <a16:creationId xmlns:a16="http://schemas.microsoft.com/office/drawing/2014/main" id="{46630FCA-435E-1CF3-42E0-04A4C86F42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361" name="Прямая соединительная линия 360">
            <a:extLst>
              <a:ext uri="{FF2B5EF4-FFF2-40B4-BE49-F238E27FC236}">
                <a16:creationId xmlns:a16="http://schemas.microsoft.com/office/drawing/2014/main" id="{0DFCCE40-6AFC-A37A-4B17-FE9E480D592C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B4FCD325-1D4E-4D16-8D9A-2E8A071CC2B7}"/>
              </a:ext>
            </a:extLst>
          </p:cNvPr>
          <p:cNvSpPr/>
          <p:nvPr/>
        </p:nvSpPr>
        <p:spPr>
          <a:xfrm>
            <a:off x="10133656" y="8441680"/>
            <a:ext cx="1646134" cy="1646134"/>
          </a:xfrm>
          <a:prstGeom prst="ellipse">
            <a:avLst/>
          </a:prstGeom>
          <a:solidFill>
            <a:schemeClr val="bg1"/>
          </a:solidFill>
          <a:ln>
            <a:solidFill>
              <a:srgbClr val="FF1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8" name="Рисунок 357" descr="Флаг контур">
            <a:extLst>
              <a:ext uri="{FF2B5EF4-FFF2-40B4-BE49-F238E27FC236}">
                <a16:creationId xmlns:a16="http://schemas.microsoft.com/office/drawing/2014/main" id="{9A31C52E-9CEC-D392-FFB4-BE2B7BE6B4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1798" y="8848133"/>
            <a:ext cx="877577" cy="877577"/>
          </a:xfrm>
          <a:prstGeom prst="rect">
            <a:avLst/>
          </a:prstGeom>
        </p:spPr>
      </p:pic>
      <p:sp>
        <p:nvSpPr>
          <p:cNvPr id="41" name="object 14">
            <a:extLst>
              <a:ext uri="{FF2B5EF4-FFF2-40B4-BE49-F238E27FC236}">
                <a16:creationId xmlns:a16="http://schemas.microsoft.com/office/drawing/2014/main" id="{25567CCA-C364-4180-AEA3-0EACE480E676}"/>
              </a:ext>
            </a:extLst>
          </p:cNvPr>
          <p:cNvSpPr txBox="1"/>
          <p:nvPr/>
        </p:nvSpPr>
        <p:spPr>
          <a:xfrm>
            <a:off x="908049" y="2822963"/>
            <a:ext cx="12836989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E8D102-2E94-AA27-707C-42D0204D68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6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F7D97C09-BE0A-406A-943E-E0F1728ABB0A}"/>
              </a:ext>
            </a:extLst>
          </p:cNvPr>
          <p:cNvSpPr/>
          <p:nvPr/>
        </p:nvSpPr>
        <p:spPr>
          <a:xfrm>
            <a:off x="15730620" y="2338900"/>
            <a:ext cx="1925942" cy="1925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1000367" y="1152181"/>
            <a:ext cx="12404484" cy="1096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Статистика использования пользователями Текстовых Редакторов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824227" y="2338208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51A9B32-83CD-F9A0-CE2E-E76311BAF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070848"/>
              </p:ext>
            </p:extLst>
          </p:nvPr>
        </p:nvGraphicFramePr>
        <p:xfrm>
          <a:off x="4921950" y="3496001"/>
          <a:ext cx="9369657" cy="663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82">
            <a:extLst>
              <a:ext uri="{FF2B5EF4-FFF2-40B4-BE49-F238E27FC236}">
                <a16:creationId xmlns:a16="http://schemas.microsoft.com/office/drawing/2014/main" id="{F098823C-55F8-FAEF-FDA8-1AE699DE0C88}"/>
              </a:ext>
            </a:extLst>
          </p:cNvPr>
          <p:cNvGrpSpPr/>
          <p:nvPr/>
        </p:nvGrpSpPr>
        <p:grpSpPr>
          <a:xfrm>
            <a:off x="4829405" y="2377160"/>
            <a:ext cx="9974333" cy="1001319"/>
            <a:chOff x="-1602883" y="1898786"/>
            <a:chExt cx="4335178" cy="435207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390FE868-8612-D05B-C8FF-004B43D41D5D}"/>
                </a:ext>
              </a:extLst>
            </p:cNvPr>
            <p:cNvSpPr/>
            <p:nvPr/>
          </p:nvSpPr>
          <p:spPr>
            <a:xfrm>
              <a:off x="-1602883" y="2079830"/>
              <a:ext cx="449307" cy="254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4</a:t>
              </a:r>
              <a:r>
                <a:rPr lang="ru-RU" sz="32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%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3A63EF3F-A333-A1D9-7B10-3551BA8E5C34}"/>
                </a:ext>
              </a:extLst>
            </p:cNvPr>
            <p:cNvSpPr/>
            <p:nvPr/>
          </p:nvSpPr>
          <p:spPr>
            <a:xfrm>
              <a:off x="901768" y="1898786"/>
              <a:ext cx="1830527" cy="216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38" dirty="0" err="1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Writter</a:t>
              </a:r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F52FD009-D4B6-5F7F-B911-D480C942C75A}"/>
              </a:ext>
            </a:extLst>
          </p:cNvPr>
          <p:cNvGrpSpPr/>
          <p:nvPr/>
        </p:nvGrpSpPr>
        <p:grpSpPr>
          <a:xfrm>
            <a:off x="7534054" y="6801003"/>
            <a:ext cx="6768787" cy="3356165"/>
            <a:chOff x="-384247" y="1475053"/>
            <a:chExt cx="3180380" cy="1500348"/>
          </a:xfrm>
        </p:grpSpPr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39683C48-82F8-FE5C-6CC7-81A3518A5D6A}"/>
                </a:ext>
              </a:extLst>
            </p:cNvPr>
            <p:cNvSpPr/>
            <p:nvPr/>
          </p:nvSpPr>
          <p:spPr>
            <a:xfrm>
              <a:off x="2359151" y="1475053"/>
              <a:ext cx="436982" cy="254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35</a:t>
              </a:r>
              <a:r>
                <a:rPr lang="ru-RU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%</a:t>
              </a:r>
              <a:endPara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AE6DBB7D-C60A-5541-91E3-9F811FDE95DB}"/>
                </a:ext>
              </a:extLst>
            </p:cNvPr>
            <p:cNvSpPr/>
            <p:nvPr/>
          </p:nvSpPr>
          <p:spPr>
            <a:xfrm>
              <a:off x="-384247" y="2758833"/>
              <a:ext cx="2062365" cy="216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82">
            <a:extLst>
              <a:ext uri="{FF2B5EF4-FFF2-40B4-BE49-F238E27FC236}">
                <a16:creationId xmlns:a16="http://schemas.microsoft.com/office/drawing/2014/main" id="{F0EE0431-DDD3-3F60-F968-A49A08E0206C}"/>
              </a:ext>
            </a:extLst>
          </p:cNvPr>
          <p:cNvGrpSpPr/>
          <p:nvPr/>
        </p:nvGrpSpPr>
        <p:grpSpPr>
          <a:xfrm>
            <a:off x="2897747" y="9622557"/>
            <a:ext cx="4983136" cy="584776"/>
            <a:chOff x="1082972" y="3331543"/>
            <a:chExt cx="2165837" cy="254163"/>
          </a:xfrm>
        </p:grpSpPr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8A8F8C96-04D7-941A-F56B-638758E72326}"/>
                </a:ext>
              </a:extLst>
            </p:cNvPr>
            <p:cNvSpPr/>
            <p:nvPr/>
          </p:nvSpPr>
          <p:spPr>
            <a:xfrm>
              <a:off x="1082972" y="3331543"/>
              <a:ext cx="436982" cy="254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3200" b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</a:t>
              </a:r>
              <a:r>
                <a:rPr lang="en-US" sz="3200" b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6</a:t>
              </a:r>
              <a:r>
                <a:rPr lang="ru-RU" sz="3200" b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%</a:t>
              </a:r>
              <a:endParaRPr lang="en-US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DD1BC2AA-9FF9-44CE-84E5-01E22014F943}"/>
                </a:ext>
              </a:extLst>
            </p:cNvPr>
            <p:cNvSpPr/>
            <p:nvPr/>
          </p:nvSpPr>
          <p:spPr>
            <a:xfrm>
              <a:off x="1496767" y="3344385"/>
              <a:ext cx="1752042" cy="216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Microsoft Word Online</a:t>
              </a:r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82">
            <a:extLst>
              <a:ext uri="{FF2B5EF4-FFF2-40B4-BE49-F238E27FC236}">
                <a16:creationId xmlns:a16="http://schemas.microsoft.com/office/drawing/2014/main" id="{E46FD45A-8FDA-5AF2-2CE3-296FB11AC0B7}"/>
              </a:ext>
            </a:extLst>
          </p:cNvPr>
          <p:cNvGrpSpPr/>
          <p:nvPr/>
        </p:nvGrpSpPr>
        <p:grpSpPr>
          <a:xfrm>
            <a:off x="2589201" y="7500156"/>
            <a:ext cx="3469952" cy="584774"/>
            <a:chOff x="1018647" y="3297294"/>
            <a:chExt cx="1697206" cy="2909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74B4DD-D18E-51FD-6613-555393381E37}"/>
                </a:ext>
              </a:extLst>
            </p:cNvPr>
            <p:cNvSpPr/>
            <p:nvPr/>
          </p:nvSpPr>
          <p:spPr>
            <a:xfrm>
              <a:off x="1018647" y="3297294"/>
              <a:ext cx="680324" cy="290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3200" b="1" dirty="0">
                  <a:solidFill>
                    <a:srgbClr val="00B0F0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13%</a:t>
              </a:r>
              <a:endParaRPr lang="en-US" sz="3200" b="1" dirty="0">
                <a:solidFill>
                  <a:srgbClr val="00B0F0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0045C4-E292-486E-2D71-9C9ACB247BAA}"/>
                </a:ext>
              </a:extLst>
            </p:cNvPr>
            <p:cNvSpPr/>
            <p:nvPr/>
          </p:nvSpPr>
          <p:spPr>
            <a:xfrm>
              <a:off x="1632478" y="3297294"/>
              <a:ext cx="1083375" cy="24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38" dirty="0" err="1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Icloud</a:t>
              </a:r>
              <a:r>
                <a:rPr lang="en-US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 Pages</a:t>
              </a:r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82">
            <a:extLst>
              <a:ext uri="{FF2B5EF4-FFF2-40B4-BE49-F238E27FC236}">
                <a16:creationId xmlns:a16="http://schemas.microsoft.com/office/drawing/2014/main" id="{58CCD395-4F35-C38E-5EEB-BD76862C145A}"/>
              </a:ext>
            </a:extLst>
          </p:cNvPr>
          <p:cNvGrpSpPr/>
          <p:nvPr/>
        </p:nvGrpSpPr>
        <p:grpSpPr>
          <a:xfrm>
            <a:off x="8881825" y="2360299"/>
            <a:ext cx="2585096" cy="1305459"/>
            <a:chOff x="3690610" y="2715016"/>
            <a:chExt cx="1123568" cy="567395"/>
          </a:xfrm>
        </p:grpSpPr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625958A8-0B82-400C-ACFE-424FFC90773F}"/>
                </a:ext>
              </a:extLst>
            </p:cNvPr>
            <p:cNvSpPr/>
            <p:nvPr/>
          </p:nvSpPr>
          <p:spPr>
            <a:xfrm>
              <a:off x="4083370" y="2715016"/>
              <a:ext cx="338048" cy="254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7</a:t>
              </a:r>
              <a:r>
                <a:rPr lang="ru-RU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%</a:t>
              </a:r>
              <a:endPara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2EE7C048-344F-7953-8AC2-ACDEBAA59491}"/>
                </a:ext>
              </a:extLst>
            </p:cNvPr>
            <p:cNvSpPr/>
            <p:nvPr/>
          </p:nvSpPr>
          <p:spPr>
            <a:xfrm>
              <a:off x="3690610" y="3065843"/>
              <a:ext cx="1123568" cy="216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03A6FE50-40CD-DB13-81F4-EAEDACBF72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7EE97E7-DCEB-47CE-8C0E-5C53A7733837}"/>
              </a:ext>
            </a:extLst>
          </p:cNvPr>
          <p:cNvSpPr/>
          <p:nvPr/>
        </p:nvSpPr>
        <p:spPr>
          <a:xfrm>
            <a:off x="3219110" y="5562778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6306C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solidFill>
                  <a:srgbClr val="06306C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0</a:t>
            </a:r>
            <a:r>
              <a:rPr lang="ru-RU" sz="3200" b="1" dirty="0">
                <a:solidFill>
                  <a:srgbClr val="06306C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%</a:t>
            </a:r>
            <a:endParaRPr lang="en-US" sz="3200" b="1" dirty="0">
              <a:solidFill>
                <a:srgbClr val="06306C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596CC44-9D94-40EA-B69D-BE9D3C362DD4}"/>
              </a:ext>
            </a:extLst>
          </p:cNvPr>
          <p:cNvSpPr/>
          <p:nvPr/>
        </p:nvSpPr>
        <p:spPr>
          <a:xfrm>
            <a:off x="4455095" y="5627519"/>
            <a:ext cx="260238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40" dirty="0" err="1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Zoho</a:t>
            </a:r>
            <a:r>
              <a:rPr lang="en-US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r>
              <a:rPr lang="en-US" sz="2640" dirty="0" err="1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Writter</a:t>
            </a:r>
            <a:endParaRPr lang="ru-RU" sz="264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67F929A-4B94-408F-9C15-AD27DEE24E4D}"/>
              </a:ext>
            </a:extLst>
          </p:cNvPr>
          <p:cNvSpPr/>
          <p:nvPr/>
        </p:nvSpPr>
        <p:spPr>
          <a:xfrm>
            <a:off x="14229308" y="6834293"/>
            <a:ext cx="310854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Google </a:t>
            </a:r>
            <a:r>
              <a:rPr lang="ru-RU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Документы</a:t>
            </a:r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D63F4BEF-B658-4040-A2C2-9673270B3A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1101" y="9053987"/>
            <a:ext cx="6061592" cy="1165610"/>
          </a:xfrm>
          <a:prstGeom prst="bentConnector3">
            <a:avLst>
              <a:gd name="adj1" fmla="val 49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2C34F185-A7E4-4A52-8E03-688B73C54A83}"/>
              </a:ext>
            </a:extLst>
          </p:cNvPr>
          <p:cNvCxnSpPr>
            <a:cxnSpLocks/>
          </p:cNvCxnSpPr>
          <p:nvPr/>
        </p:nvCxnSpPr>
        <p:spPr>
          <a:xfrm rot="10800000">
            <a:off x="4341771" y="3453395"/>
            <a:ext cx="3957676" cy="948308"/>
          </a:xfrm>
          <a:prstGeom prst="bentConnector3">
            <a:avLst>
              <a:gd name="adj1" fmla="val 23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C1FBBA0-6AAF-490F-81FE-235BE960F3CC}"/>
              </a:ext>
            </a:extLst>
          </p:cNvPr>
          <p:cNvCxnSpPr>
            <a:cxnSpLocks/>
          </p:cNvCxnSpPr>
          <p:nvPr/>
        </p:nvCxnSpPr>
        <p:spPr>
          <a:xfrm>
            <a:off x="2429959" y="8068308"/>
            <a:ext cx="47481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A0AEABCA-38D8-4F92-A45C-4C2429A4BCE6}"/>
              </a:ext>
            </a:extLst>
          </p:cNvPr>
          <p:cNvCxnSpPr>
            <a:cxnSpLocks/>
          </p:cNvCxnSpPr>
          <p:nvPr/>
        </p:nvCxnSpPr>
        <p:spPr>
          <a:xfrm>
            <a:off x="2585588" y="6188075"/>
            <a:ext cx="4308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FFE443B-EE40-4034-832E-BBDBCFBF90E9}"/>
              </a:ext>
            </a:extLst>
          </p:cNvPr>
          <p:cNvCxnSpPr>
            <a:cxnSpLocks/>
          </p:cNvCxnSpPr>
          <p:nvPr/>
        </p:nvCxnSpPr>
        <p:spPr>
          <a:xfrm>
            <a:off x="2585588" y="4700761"/>
            <a:ext cx="4896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DFAFC49D-00D8-45A7-9E54-E09F1EEB61CB}"/>
              </a:ext>
            </a:extLst>
          </p:cNvPr>
          <p:cNvSpPr/>
          <p:nvPr/>
        </p:nvSpPr>
        <p:spPr>
          <a:xfrm>
            <a:off x="3542345" y="4112863"/>
            <a:ext cx="241284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4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ONLYOFFICE</a:t>
            </a:r>
            <a:r>
              <a:rPr lang="en-US" sz="18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endParaRPr lang="ru-RU" sz="1800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3C6690A-37ED-413B-81B2-3352C2CBF91D}"/>
              </a:ext>
            </a:extLst>
          </p:cNvPr>
          <p:cNvSpPr/>
          <p:nvPr/>
        </p:nvSpPr>
        <p:spPr>
          <a:xfrm>
            <a:off x="2819397" y="4045211"/>
            <a:ext cx="799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5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%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CBD91E7-C819-4493-9289-BE39B4392B27}"/>
              </a:ext>
            </a:extLst>
          </p:cNvPr>
          <p:cNvSpPr/>
          <p:nvPr/>
        </p:nvSpPr>
        <p:spPr>
          <a:xfrm>
            <a:off x="5756287" y="2846752"/>
            <a:ext cx="2496196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40" dirty="0" err="1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 Paper</a:t>
            </a:r>
            <a:endParaRPr lang="ru-RU" sz="2640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238C54E8-3DF2-45F1-80C3-C7527872E8C4}"/>
              </a:ext>
            </a:extLst>
          </p:cNvPr>
          <p:cNvCxnSpPr>
            <a:cxnSpLocks/>
          </p:cNvCxnSpPr>
          <p:nvPr/>
        </p:nvCxnSpPr>
        <p:spPr>
          <a:xfrm flipV="1">
            <a:off x="9606778" y="3001470"/>
            <a:ext cx="4193361" cy="812936"/>
          </a:xfrm>
          <a:prstGeom prst="bentConnector3">
            <a:avLst>
              <a:gd name="adj1" fmla="val 23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3CF06BE6-F654-4C20-92CC-F286E6C1422F}"/>
              </a:ext>
            </a:extLst>
          </p:cNvPr>
          <p:cNvCxnSpPr/>
          <p:nvPr/>
        </p:nvCxnSpPr>
        <p:spPr>
          <a:xfrm>
            <a:off x="12833906" y="7418474"/>
            <a:ext cx="4953000" cy="29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E76737-A214-4479-A397-8E7AD40E1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16956"/>
          <a:stretch/>
        </p:blipFill>
        <p:spPr>
          <a:xfrm flipH="1">
            <a:off x="10737850" y="0"/>
            <a:ext cx="9366250" cy="11309350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1109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chemeClr val="bg1"/>
                </a:solidFill>
                <a:latin typeface="Arial"/>
                <a:cs typeface="Arial"/>
              </a:rPr>
              <a:t>ТЕКСТ ТЕКСТ ТЕКСТ ТЕКСТ ТЕКСТ ТЕКСТ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chemeClr val="bg1"/>
                </a:solidFill>
                <a:latin typeface="Arial"/>
                <a:cs typeface="Arial"/>
              </a:rPr>
              <a:t>ТЕКСТ ТЕКСТ ТЕКСТ ТЕКСТ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4232FC0-19C6-49C8-A7CE-4F55C6C75EF1}"/>
              </a:ext>
            </a:extLst>
          </p:cNvPr>
          <p:cNvSpPr/>
          <p:nvPr/>
        </p:nvSpPr>
        <p:spPr>
          <a:xfrm>
            <a:off x="-24422" y="5990823"/>
            <a:ext cx="10762272" cy="5318527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5A86D-F420-40DD-A12F-CAD7D0525007}"/>
              </a:ext>
            </a:extLst>
          </p:cNvPr>
          <p:cNvSpPr txBox="1"/>
          <p:nvPr/>
        </p:nvSpPr>
        <p:spPr>
          <a:xfrm>
            <a:off x="1375933" y="4895357"/>
            <a:ext cx="829944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0F379-5F0F-90F5-B60F-34CEBC9B54FE}"/>
              </a:ext>
            </a:extLst>
          </p:cNvPr>
          <p:cNvSpPr txBox="1"/>
          <p:nvPr/>
        </p:nvSpPr>
        <p:spPr>
          <a:xfrm>
            <a:off x="1365250" y="7491148"/>
            <a:ext cx="724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92B841-58E1-2D79-6B06-A5DD1AC12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73C06-7B46-7DE4-9F65-33ADDAFA23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755650" y="1165644"/>
            <a:ext cx="12836989" cy="205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6000" b="1" dirty="0">
                <a:solidFill>
                  <a:srgbClr val="1D4992"/>
                </a:solidFill>
                <a:latin typeface="Arial"/>
                <a:cs typeface="Arial"/>
              </a:rPr>
              <a:t>Введение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3811949" y="4919292"/>
            <a:ext cx="5949950" cy="3730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C4B12-254C-38DC-0375-DB4F322DF5FE}"/>
              </a:ext>
            </a:extLst>
          </p:cNvPr>
          <p:cNvSpPr txBox="1"/>
          <p:nvPr/>
        </p:nvSpPr>
        <p:spPr>
          <a:xfrm>
            <a:off x="14145260" y="7280146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755649" y="4892675"/>
            <a:ext cx="4267199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9840F2-CDF2-1D61-551F-7A3ED9A0D035}"/>
              </a:ext>
            </a:extLst>
          </p:cNvPr>
          <p:cNvSpPr/>
          <p:nvPr/>
        </p:nvSpPr>
        <p:spPr>
          <a:xfrm>
            <a:off x="4940200" y="4892675"/>
            <a:ext cx="3962400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541553-B25B-3BC6-B4F8-E6E8B46FB5E4}"/>
              </a:ext>
            </a:extLst>
          </p:cNvPr>
          <p:cNvSpPr/>
          <p:nvPr/>
        </p:nvSpPr>
        <p:spPr>
          <a:xfrm>
            <a:off x="8843456" y="4905562"/>
            <a:ext cx="4267201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755650" y="3100014"/>
            <a:ext cx="1249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Коротко о важности текстовых редакторов, области их применения и работе с ними</a:t>
            </a:r>
          </a:p>
        </p:txBody>
      </p:sp>
      <p:pic>
        <p:nvPicPr>
          <p:cNvPr id="15" name="Рисунок 14" descr="Линейчатая диаграмма контур">
            <a:extLst>
              <a:ext uri="{FF2B5EF4-FFF2-40B4-BE49-F238E27FC236}">
                <a16:creationId xmlns:a16="http://schemas.microsoft.com/office/drawing/2014/main" id="{D762C503-C5BD-ACF8-9022-19DE1F93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710" y="5044691"/>
            <a:ext cx="2862580" cy="2862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908049" y="8250054"/>
            <a:ext cx="365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7FE569B1-AE78-B8E3-C0AF-B01970BB9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417338"/>
              </p:ext>
            </p:extLst>
          </p:nvPr>
        </p:nvGraphicFramePr>
        <p:xfrm>
          <a:off x="4201202" y="6078499"/>
          <a:ext cx="7527248" cy="376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755650" y="7274713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3463736" y="5248404"/>
            <a:ext cx="96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Топ-3 лучших текстовых редакторов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7292F-8699-5176-FBF8-BA67D2F68EE6}"/>
              </a:ext>
            </a:extLst>
          </p:cNvPr>
          <p:cNvSpPr txBox="1"/>
          <p:nvPr/>
        </p:nvSpPr>
        <p:spPr>
          <a:xfrm>
            <a:off x="9559670" y="727471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F1EA9-2DE8-635C-FC7E-D83B7D016C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279772"/>
            <a:ext cx="12836989" cy="653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013E99"/>
                </a:solidFill>
                <a:latin typeface="Arial"/>
                <a:cs typeface="Arial"/>
              </a:rPr>
              <a:t>Бесплатные онлайн-сервисы: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79DCDC-A23D-005F-7A65-4EA03CAAC2E8}"/>
              </a:ext>
            </a:extLst>
          </p:cNvPr>
          <p:cNvSpPr txBox="1"/>
          <p:nvPr/>
        </p:nvSpPr>
        <p:spPr>
          <a:xfrm>
            <a:off x="2841364" y="7098910"/>
            <a:ext cx="630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iCloud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95A7B-B7B3-C6F9-1A40-6CB589A52AEC}"/>
              </a:ext>
            </a:extLst>
          </p:cNvPr>
          <p:cNvSpPr txBox="1"/>
          <p:nvPr/>
        </p:nvSpPr>
        <p:spPr>
          <a:xfrm>
            <a:off x="2841364" y="4998128"/>
            <a:ext cx="630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Word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835A9-3BBE-B19D-2B75-B5946C09AEB7}"/>
              </a:ext>
            </a:extLst>
          </p:cNvPr>
          <p:cNvSpPr txBox="1"/>
          <p:nvPr/>
        </p:nvSpPr>
        <p:spPr>
          <a:xfrm>
            <a:off x="2841364" y="3119849"/>
            <a:ext cx="634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ru-RU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Документы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82A97-FF3C-76EA-24EF-F494F11EA28C}"/>
              </a:ext>
            </a:extLst>
          </p:cNvPr>
          <p:cNvSpPr txBox="1"/>
          <p:nvPr/>
        </p:nvSpPr>
        <p:spPr>
          <a:xfrm>
            <a:off x="11872116" y="4089454"/>
            <a:ext cx="7019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ONLYOFFICE</a:t>
            </a:r>
            <a:endParaRPr lang="en-US" sz="2800" b="1" dirty="0">
              <a:solidFill>
                <a:srgbClr val="1D49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5C190-7FC7-A02C-FE9C-DC4DA1CF1E6D}"/>
              </a:ext>
            </a:extLst>
          </p:cNvPr>
          <p:cNvSpPr txBox="1"/>
          <p:nvPr/>
        </p:nvSpPr>
        <p:spPr>
          <a:xfrm>
            <a:off x="2841363" y="9074737"/>
            <a:ext cx="630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Dropbox Paper</a:t>
            </a:r>
            <a:endParaRPr lang="en-US" sz="2800" b="1" dirty="0">
              <a:solidFill>
                <a:srgbClr val="1D49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573F4-4DF3-CA88-D6C8-AA85D12D981E}"/>
              </a:ext>
            </a:extLst>
          </p:cNvPr>
          <p:cNvSpPr txBox="1"/>
          <p:nvPr/>
        </p:nvSpPr>
        <p:spPr>
          <a:xfrm>
            <a:off x="11872116" y="8954428"/>
            <a:ext cx="70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sz="2800" b="1" dirty="0">
              <a:solidFill>
                <a:srgbClr val="1D49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 descr="Документ контур">
            <a:extLst>
              <a:ext uri="{FF2B5EF4-FFF2-40B4-BE49-F238E27FC236}">
                <a16:creationId xmlns:a16="http://schemas.microsoft.com/office/drawing/2014/main" id="{4078CD5A-DF8C-43F6-980D-6F24DD172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2314" y="2850498"/>
            <a:ext cx="1099133" cy="1099133"/>
          </a:xfrm>
          <a:prstGeom prst="rect">
            <a:avLst/>
          </a:prstGeom>
        </p:spPr>
      </p:pic>
      <p:pic>
        <p:nvPicPr>
          <p:cNvPr id="28" name="Рисунок 27" descr="Перо контур">
            <a:extLst>
              <a:ext uri="{FF2B5EF4-FFF2-40B4-BE49-F238E27FC236}">
                <a16:creationId xmlns:a16="http://schemas.microsoft.com/office/drawing/2014/main" id="{C42634A2-788D-384C-2167-0368E95BE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755284" y="8728029"/>
            <a:ext cx="1099130" cy="1099130"/>
          </a:xfrm>
          <a:prstGeom prst="rect">
            <a:avLst/>
          </a:prstGeom>
        </p:spPr>
      </p:pic>
      <p:pic>
        <p:nvPicPr>
          <p:cNvPr id="29" name="Рисунок 28" descr="Бумага для заметок 3 контур">
            <a:extLst>
              <a:ext uri="{FF2B5EF4-FFF2-40B4-BE49-F238E27FC236}">
                <a16:creationId xmlns:a16="http://schemas.microsoft.com/office/drawing/2014/main" id="{3E9B045A-2431-87E5-EC60-9BB6F80A7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8050" y="8801919"/>
            <a:ext cx="1098280" cy="1098280"/>
          </a:xfrm>
          <a:prstGeom prst="rect">
            <a:avLst/>
          </a:prstGeom>
        </p:spPr>
      </p:pic>
      <p:pic>
        <p:nvPicPr>
          <p:cNvPr id="30" name="Рисунок 29" descr="Интернет контур">
            <a:extLst>
              <a:ext uri="{FF2B5EF4-FFF2-40B4-BE49-F238E27FC236}">
                <a16:creationId xmlns:a16="http://schemas.microsoft.com/office/drawing/2014/main" id="{27440BF5-60D8-8FCB-CBD1-D68F1A028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04544" y="3868800"/>
            <a:ext cx="1098275" cy="1098275"/>
          </a:xfrm>
          <a:prstGeom prst="rect">
            <a:avLst/>
          </a:prstGeom>
        </p:spPr>
      </p:pic>
      <p:pic>
        <p:nvPicPr>
          <p:cNvPr id="31" name="Рисунок 30" descr="Контракт контур">
            <a:extLst>
              <a:ext uri="{FF2B5EF4-FFF2-40B4-BE49-F238E27FC236}">
                <a16:creationId xmlns:a16="http://schemas.microsoft.com/office/drawing/2014/main" id="{2D8574A6-E62C-0A7B-9253-038D1884C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90497" y="6886042"/>
            <a:ext cx="1099129" cy="1099129"/>
          </a:xfrm>
          <a:prstGeom prst="rect">
            <a:avLst/>
          </a:prstGeom>
        </p:spPr>
      </p:pic>
      <p:pic>
        <p:nvPicPr>
          <p:cNvPr id="32" name="Рисунок 31" descr="Перо для каллиграфии контур">
            <a:extLst>
              <a:ext uri="{FF2B5EF4-FFF2-40B4-BE49-F238E27FC236}">
                <a16:creationId xmlns:a16="http://schemas.microsoft.com/office/drawing/2014/main" id="{633D8AFA-5196-F067-7CFC-5A44A4A2F0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8050" y="4766379"/>
            <a:ext cx="1099129" cy="1099129"/>
          </a:xfrm>
          <a:prstGeom prst="rect">
            <a:avLst/>
          </a:prstGeom>
        </p:spPr>
      </p:pic>
      <p:sp>
        <p:nvSpPr>
          <p:cNvPr id="33" name="Прямоугольная выноска 20">
            <a:extLst>
              <a:ext uri="{FF2B5EF4-FFF2-40B4-BE49-F238E27FC236}">
                <a16:creationId xmlns:a16="http://schemas.microsoft.com/office/drawing/2014/main" id="{1759E0A5-B571-0AFA-6A96-FA1A01F04007}"/>
              </a:ext>
            </a:extLst>
          </p:cNvPr>
          <p:cNvSpPr/>
          <p:nvPr/>
        </p:nvSpPr>
        <p:spPr>
          <a:xfrm rot="5400000" flipV="1">
            <a:off x="1778129" y="3390376"/>
            <a:ext cx="1341222" cy="11708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4" name="Прямоугольная выноска 20">
            <a:extLst>
              <a:ext uri="{FF2B5EF4-FFF2-40B4-BE49-F238E27FC236}">
                <a16:creationId xmlns:a16="http://schemas.microsoft.com/office/drawing/2014/main" id="{31EF1712-D3F9-FB0B-703D-FC2EB701666C}"/>
              </a:ext>
            </a:extLst>
          </p:cNvPr>
          <p:cNvSpPr/>
          <p:nvPr/>
        </p:nvSpPr>
        <p:spPr>
          <a:xfrm rot="5400000" flipV="1">
            <a:off x="1795992" y="5241679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13E99"/>
              </a:solidFill>
            </a:endParaRPr>
          </a:p>
        </p:txBody>
      </p:sp>
      <p:sp>
        <p:nvSpPr>
          <p:cNvPr id="35" name="Прямоугольная выноска 20">
            <a:extLst>
              <a:ext uri="{FF2B5EF4-FFF2-40B4-BE49-F238E27FC236}">
                <a16:creationId xmlns:a16="http://schemas.microsoft.com/office/drawing/2014/main" id="{D84A680F-314C-F8B3-E003-01D3CD26B63C}"/>
              </a:ext>
            </a:extLst>
          </p:cNvPr>
          <p:cNvSpPr/>
          <p:nvPr/>
        </p:nvSpPr>
        <p:spPr>
          <a:xfrm rot="5400000" flipV="1">
            <a:off x="1795992" y="7342461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6" name="Прямоугольная выноска 20">
            <a:extLst>
              <a:ext uri="{FF2B5EF4-FFF2-40B4-BE49-F238E27FC236}">
                <a16:creationId xmlns:a16="http://schemas.microsoft.com/office/drawing/2014/main" id="{9D8AE3D2-FE2B-A6A5-DC2E-47B70A9430E3}"/>
              </a:ext>
            </a:extLst>
          </p:cNvPr>
          <p:cNvSpPr/>
          <p:nvPr/>
        </p:nvSpPr>
        <p:spPr>
          <a:xfrm rot="5400000" flipV="1">
            <a:off x="10725399" y="4482416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7" name="Прямоугольная выноска 20">
            <a:extLst>
              <a:ext uri="{FF2B5EF4-FFF2-40B4-BE49-F238E27FC236}">
                <a16:creationId xmlns:a16="http://schemas.microsoft.com/office/drawing/2014/main" id="{7176702C-D33B-FE55-B3E3-89F0A52767B8}"/>
              </a:ext>
            </a:extLst>
          </p:cNvPr>
          <p:cNvSpPr/>
          <p:nvPr/>
        </p:nvSpPr>
        <p:spPr>
          <a:xfrm rot="5400000" flipV="1">
            <a:off x="10564268" y="6843180"/>
            <a:ext cx="166268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8" name="Прямоугольная выноска 20">
            <a:extLst>
              <a:ext uri="{FF2B5EF4-FFF2-40B4-BE49-F238E27FC236}">
                <a16:creationId xmlns:a16="http://schemas.microsoft.com/office/drawing/2014/main" id="{7D1C7C56-8D91-3127-B025-1A97D7AEE1A4}"/>
              </a:ext>
            </a:extLst>
          </p:cNvPr>
          <p:cNvSpPr/>
          <p:nvPr/>
        </p:nvSpPr>
        <p:spPr>
          <a:xfrm rot="5400000" flipV="1">
            <a:off x="10733158" y="9188909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39" name="Прямоугольная выноска 20">
            <a:extLst>
              <a:ext uri="{FF2B5EF4-FFF2-40B4-BE49-F238E27FC236}">
                <a16:creationId xmlns:a16="http://schemas.microsoft.com/office/drawing/2014/main" id="{FA5B4FC6-EA0F-4088-A69F-CA57E2B3EA03}"/>
              </a:ext>
            </a:extLst>
          </p:cNvPr>
          <p:cNvSpPr/>
          <p:nvPr/>
        </p:nvSpPr>
        <p:spPr>
          <a:xfrm rot="5400000" flipV="1">
            <a:off x="1786287" y="9318288"/>
            <a:ext cx="1324906" cy="9767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pic>
        <p:nvPicPr>
          <p:cNvPr id="40" name="Рисунок 39" descr="Процессор контур">
            <a:extLst>
              <a:ext uri="{FF2B5EF4-FFF2-40B4-BE49-F238E27FC236}">
                <a16:creationId xmlns:a16="http://schemas.microsoft.com/office/drawing/2014/main" id="{9DAE8634-BFE4-F212-3F85-7F99137968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78599" y="6188294"/>
            <a:ext cx="1342204" cy="134220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FE89DA-E2E1-47D0-87F7-7BF86F0D0EAC}"/>
              </a:ext>
            </a:extLst>
          </p:cNvPr>
          <p:cNvSpPr/>
          <p:nvPr/>
        </p:nvSpPr>
        <p:spPr>
          <a:xfrm>
            <a:off x="11872116" y="6567008"/>
            <a:ext cx="7019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Zopo</a:t>
            </a:r>
            <a:r>
              <a:rPr lang="en-US" sz="3200" b="1" dirty="0">
                <a:solidFill>
                  <a:srgbClr val="1D49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Writer</a:t>
            </a:r>
            <a:endParaRPr lang="en-US" sz="2800" b="1" dirty="0">
              <a:solidFill>
                <a:srgbClr val="1D49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092813"/>
            <a:ext cx="12836989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en-US" sz="6000" b="1" dirty="0">
                <a:solidFill>
                  <a:srgbClr val="013E99"/>
                </a:solidFill>
                <a:latin typeface="Arial"/>
                <a:cs typeface="Arial"/>
              </a:rPr>
              <a:t>Google </a:t>
            </a:r>
            <a:r>
              <a:rPr lang="ru-RU" sz="6000" b="1" dirty="0">
                <a:solidFill>
                  <a:srgbClr val="013E99"/>
                </a:solidFill>
                <a:latin typeface="Arial"/>
                <a:cs typeface="Arial"/>
              </a:rPr>
              <a:t>Документы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снимок экрана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45E98B6-60A5-5841-F81A-39EFD85B4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50" y="1802050"/>
            <a:ext cx="9246300" cy="7705250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309421"/>
              </p:ext>
            </p:extLst>
          </p:nvPr>
        </p:nvGraphicFramePr>
        <p:xfrm>
          <a:off x="-92799" y="2910114"/>
          <a:ext cx="13269049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92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21753" y="1033959"/>
            <a:ext cx="12836989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en-US" sz="6000" b="1" dirty="0">
                <a:solidFill>
                  <a:srgbClr val="013E99"/>
                </a:solidFill>
                <a:latin typeface="Arial"/>
                <a:cs typeface="Arial"/>
              </a:rPr>
              <a:t>Microsoft Word Online</a:t>
            </a:r>
            <a:endParaRPr lang="ru-RU" sz="60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5E98B6-60A5-5841-F81A-39EFD85B4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565" y1="36760" x2="35978" y2="28816"/>
                        <a14:foregroundMark x1="35978" y1="28816" x2="42500" y2="26012"/>
                        <a14:foregroundMark x1="42500" y1="26012" x2="38696" y2="34112"/>
                        <a14:foregroundMark x1="38696" y1="34112" x2="41957" y2="51713"/>
                        <a14:foregroundMark x1="41957" y1="51713" x2="48696" y2="35670"/>
                        <a14:foregroundMark x1="48696" y1="35670" x2="42826" y2="42212"/>
                        <a14:foregroundMark x1="42826" y1="42212" x2="55217" y2="41433"/>
                        <a14:foregroundMark x1="55217" y1="41433" x2="49348" y2="50935"/>
                        <a14:foregroundMark x1="49348" y1="50935" x2="53261" y2="41277"/>
                        <a14:foregroundMark x1="53261" y1="41277" x2="53478" y2="42368"/>
                        <a14:foregroundMark x1="28043" y1="42212" x2="49348" y2="33645"/>
                        <a14:foregroundMark x1="49348" y1="33645" x2="51739" y2="24922"/>
                        <a14:foregroundMark x1="51739" y1="24922" x2="63913" y2="24299"/>
                        <a14:foregroundMark x1="63913" y1="24299" x2="70761" y2="29283"/>
                        <a14:foregroundMark x1="70761" y1="29283" x2="74022" y2="50000"/>
                        <a14:foregroundMark x1="74022" y1="50000" x2="66957" y2="72586"/>
                        <a14:foregroundMark x1="66957" y1="72586" x2="63043" y2="78037"/>
                        <a14:foregroundMark x1="63043" y1="78037" x2="44891" y2="80841"/>
                        <a14:foregroundMark x1="44891" y1="80841" x2="30435" y2="73988"/>
                        <a14:foregroundMark x1="30435" y1="73988" x2="28261" y2="65109"/>
                        <a14:foregroundMark x1="28261" y1="65109" x2="31087" y2="47664"/>
                        <a14:foregroundMark x1="67174" y1="78193" x2="68152" y2="65265"/>
                        <a14:foregroundMark x1="68152" y1="65265" x2="70326" y2="61059"/>
                        <a14:foregroundMark x1="28152" y1="63084" x2="35435" y2="55140"/>
                        <a14:foregroundMark x1="35435" y1="55140" x2="43152" y2="55607"/>
                        <a14:foregroundMark x1="43152" y1="55607" x2="38370" y2="60436"/>
                        <a14:foregroundMark x1="38370" y1="60436" x2="36196" y2="69782"/>
                        <a14:foregroundMark x1="42717" y1="71963" x2="49130" y2="54829"/>
                        <a14:foregroundMark x1="49130" y1="54829" x2="41087" y2="65265"/>
                        <a14:foregroundMark x1="41087" y1="65265" x2="50217" y2="67913"/>
                        <a14:foregroundMark x1="50217" y1="67913" x2="51739" y2="75857"/>
                        <a14:foregroundMark x1="51739" y1="75857" x2="52283" y2="75701"/>
                        <a14:foregroundMark x1="57826" y1="73520" x2="54457" y2="67290"/>
                        <a14:foregroundMark x1="54457" y1="67290" x2="62283" y2="65732"/>
                        <a14:foregroundMark x1="62283" y1="65732" x2="62826" y2="57944"/>
                        <a14:foregroundMark x1="62826" y1="57944" x2="55870" y2="55452"/>
                        <a14:foregroundMark x1="55870" y1="55452" x2="65435" y2="56075"/>
                        <a14:foregroundMark x1="65435" y1="56075" x2="62826" y2="49688"/>
                        <a14:foregroundMark x1="62826" y1="49688" x2="51413" y2="49688"/>
                        <a14:foregroundMark x1="61957" y1="51090" x2="53804" y2="61059"/>
                        <a14:foregroundMark x1="53804" y1="61059" x2="56848" y2="61371"/>
                        <a14:foregroundMark x1="62500" y1="59502" x2="72065" y2="49065"/>
                        <a14:foregroundMark x1="72065" y1="49065" x2="65761" y2="49065"/>
                        <a14:foregroundMark x1="65761" y1="49065" x2="59457" y2="46573"/>
                        <a14:foregroundMark x1="59457" y1="46573" x2="65761" y2="38006"/>
                        <a14:foregroundMark x1="65761" y1="38006" x2="61848" y2="37227"/>
                        <a14:foregroundMark x1="58587" y1="34424" x2="64348" y2="33645"/>
                        <a14:foregroundMark x1="64348" y1="33645" x2="57935" y2="33489"/>
                        <a14:foregroundMark x1="57935" y1="33489" x2="64130" y2="30841"/>
                        <a14:foregroundMark x1="64130" y1="30841" x2="58804" y2="30530"/>
                        <a14:foregroundMark x1="58804" y1="30530" x2="64565" y2="30530"/>
                        <a14:foregroundMark x1="64565" y1="30530" x2="64565" y2="3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2650" y="2407433"/>
            <a:ext cx="10922700" cy="7622145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383577"/>
              </p:ext>
            </p:extLst>
          </p:nvPr>
        </p:nvGraphicFramePr>
        <p:xfrm>
          <a:off x="-92799" y="2910114"/>
          <a:ext cx="13269049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16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005392"/>
            <a:ext cx="12836989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en-US" sz="6000" b="1" dirty="0">
                <a:solidFill>
                  <a:srgbClr val="013E99"/>
                </a:solidFill>
                <a:latin typeface="Arial"/>
                <a:cs typeface="Arial"/>
              </a:rPr>
              <a:t>iCloud Page</a:t>
            </a:r>
            <a:endParaRPr lang="ru-RU" sz="60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5E98B6-60A5-5841-F81A-39EFD85B4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29" b="93169" l="9819" r="89968">
                        <a14:foregroundMark x1="45784" y1="10247" x2="53042" y2="9867"/>
                        <a14:foregroundMark x1="53042" y1="9867" x2="47385" y2="7780"/>
                        <a14:foregroundMark x1="47385" y1="7780" x2="51868" y2="7780"/>
                        <a14:foregroundMark x1="51868" y1="7780" x2="56137" y2="9867"/>
                        <a14:foregroundMark x1="56137" y1="9867" x2="58485" y2="8729"/>
                        <a14:foregroundMark x1="25293" y1="71157" x2="25080" y2="71157"/>
                        <a14:foregroundMark x1="25293" y1="76850" x2="25080" y2="88425"/>
                        <a14:foregroundMark x1="25080" y1="88425" x2="25827" y2="75901"/>
                        <a14:foregroundMark x1="37567" y1="69829" x2="31163" y2="71157"/>
                        <a14:foregroundMark x1="31163" y1="71157" x2="29136" y2="84820"/>
                        <a14:foregroundMark x1="29136" y1="84820" x2="34258" y2="91082"/>
                        <a14:foregroundMark x1="34258" y1="91082" x2="28175" y2="85769"/>
                        <a14:foregroundMark x1="28175" y1="85769" x2="28068" y2="81594"/>
                        <a14:foregroundMark x1="40342" y1="69070" x2="40982" y2="91461"/>
                        <a14:foregroundMark x1="40768" y1="71727" x2="40235" y2="70398"/>
                        <a14:foregroundMark x1="44504" y1="81025" x2="46531" y2="90512"/>
                        <a14:foregroundMark x1="46531" y1="90512" x2="52508" y2="87476"/>
                        <a14:foregroundMark x1="52508" y1="87476" x2="49947" y2="76281"/>
                        <a14:foregroundMark x1="49947" y1="76281" x2="45037" y2="79317"/>
                        <a14:foregroundMark x1="45037" y1="79317" x2="45784" y2="87097"/>
                        <a14:foregroundMark x1="54963" y1="76850" x2="55816" y2="87097"/>
                        <a14:foregroundMark x1="55816" y1="87097" x2="59018" y2="93169"/>
                        <a14:foregroundMark x1="59018" y1="93169" x2="61793" y2="86148"/>
                        <a14:foregroundMark x1="61793" y1="86148" x2="62220" y2="76850"/>
                        <a14:foregroundMark x1="72785" y1="67742" x2="74493" y2="84250"/>
                        <a14:foregroundMark x1="74493" y1="84250" x2="73746" y2="92220"/>
                        <a14:foregroundMark x1="73746" y1="92220" x2="72572" y2="80835"/>
                        <a14:foregroundMark x1="72572" y1="80835" x2="67556" y2="76660"/>
                        <a14:foregroundMark x1="67556" y1="76660" x2="65742" y2="85579"/>
                        <a14:foregroundMark x1="65742" y1="85579" x2="68410" y2="92600"/>
                        <a14:foregroundMark x1="68410" y1="92600" x2="72785" y2="88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8850" y="3089323"/>
            <a:ext cx="10737850" cy="6143290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936237"/>
              </p:ext>
            </p:extLst>
          </p:nvPr>
        </p:nvGraphicFramePr>
        <p:xfrm>
          <a:off x="-92799" y="2910114"/>
          <a:ext cx="13269049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541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005392"/>
            <a:ext cx="12836989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en-US" sz="6000" b="1" dirty="0" err="1">
                <a:solidFill>
                  <a:srgbClr val="013E99"/>
                </a:solidFill>
                <a:latin typeface="Arial"/>
                <a:cs typeface="Arial"/>
              </a:rPr>
              <a:t>Zoho</a:t>
            </a:r>
            <a:r>
              <a:rPr lang="en-US" sz="6000" b="1" dirty="0">
                <a:solidFill>
                  <a:srgbClr val="013E99"/>
                </a:solidFill>
                <a:latin typeface="Arial"/>
                <a:cs typeface="Arial"/>
              </a:rPr>
              <a:t> Writer</a:t>
            </a:r>
            <a:endParaRPr lang="ru-RU" sz="60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5E98B6-60A5-5841-F81A-39EFD85B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667" y1="47333" x2="63000" y2="47667"/>
                        <a14:foregroundMark x1="63000" y1="47667" x2="63000" y2="47333"/>
                        <a14:backgroundMark x1="92000" y1="22333" x2="98000" y2="32667"/>
                        <a14:backgroundMark x1="98000" y1="32667" x2="97333" y2="64667"/>
                        <a14:backgroundMark x1="97333" y1="64667" x2="94667" y2="71333"/>
                        <a14:backgroundMark x1="94667" y1="71333" x2="72333" y2="76333"/>
                        <a14:backgroundMark x1="84333" y1="75000" x2="91000" y2="72667"/>
                        <a14:backgroundMark x1="91000" y1="72667" x2="96667" y2="67000"/>
                        <a14:backgroundMark x1="96667" y1="67000" x2="98333" y2="56333"/>
                        <a14:backgroundMark x1="98333" y1="56333" x2="87667" y2="17667"/>
                        <a14:backgroundMark x1="87667" y1="17667" x2="73667" y2="16000"/>
                        <a14:backgroundMark x1="73667" y1="16000" x2="65667" y2="18000"/>
                        <a14:backgroundMark x1="79000" y1="34333" x2="86333" y2="35667"/>
                        <a14:backgroundMark x1="86333" y1="35667" x2="95667" y2="53667"/>
                        <a14:backgroundMark x1="95667" y1="53667" x2="96333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7450" y="1236895"/>
            <a:ext cx="9812170" cy="10670667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525485"/>
              </p:ext>
            </p:extLst>
          </p:nvPr>
        </p:nvGraphicFramePr>
        <p:xfrm>
          <a:off x="-92799" y="2910114"/>
          <a:ext cx="13269049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005392"/>
            <a:ext cx="1283698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6000" b="1" i="0" dirty="0">
                <a:solidFill>
                  <a:schemeClr val="tx2">
                    <a:lumMod val="75000"/>
                  </a:schemeClr>
                </a:solidFill>
                <a:effectLst/>
                <a:latin typeface="Commissioner"/>
              </a:rPr>
              <a:t>ONLYOFFICE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5E98B6-60A5-5841-F81A-39EFD85B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600" y1="58133" x2="37800" y2="57600"/>
                        <a14:foregroundMark x1="37800" y1="57600" x2="28667" y2="60800"/>
                        <a14:foregroundMark x1="28667" y1="60800" x2="62800" y2="61778"/>
                        <a14:foregroundMark x1="62800" y1="61778" x2="71400" y2="61422"/>
                        <a14:foregroundMark x1="71400" y1="61422" x2="59467" y2="64178"/>
                        <a14:foregroundMark x1="59467" y1="64178" x2="51267" y2="59911"/>
                        <a14:foregroundMark x1="51267" y1="59911" x2="56733" y2="59289"/>
                        <a14:foregroundMark x1="56733" y1="59289" x2="51333" y2="60622"/>
                        <a14:foregroundMark x1="51333" y1="60622" x2="63267" y2="57244"/>
                        <a14:foregroundMark x1="63267" y1="57244" x2="54200" y2="58311"/>
                        <a14:foregroundMark x1="54200" y1="58311" x2="68267" y2="58933"/>
                        <a14:foregroundMark x1="68267" y1="58933" x2="73200" y2="57067"/>
                        <a14:foregroundMark x1="73200" y1="57067" x2="74800" y2="66489"/>
                        <a14:foregroundMark x1="74800" y1="66489" x2="25533" y2="60889"/>
                        <a14:foregroundMark x1="25533" y1="60889" x2="33333" y2="60533"/>
                        <a14:foregroundMark x1="33333" y1="60533" x2="47533" y2="61600"/>
                        <a14:foregroundMark x1="39333" y1="65333" x2="31133" y2="65244"/>
                        <a14:foregroundMark x1="31133" y1="65244" x2="40733" y2="61867"/>
                        <a14:foregroundMark x1="40733" y1="61867" x2="35800" y2="60978"/>
                        <a14:foregroundMark x1="35800" y1="60978" x2="58667" y2="64444"/>
                        <a14:foregroundMark x1="58667" y1="64444" x2="57467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7450" y="2892665"/>
            <a:ext cx="9812170" cy="7359127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348397"/>
              </p:ext>
            </p:extLst>
          </p:nvPr>
        </p:nvGraphicFramePr>
        <p:xfrm>
          <a:off x="-92799" y="2910114"/>
          <a:ext cx="13269049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1005392"/>
            <a:ext cx="1283698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6000" b="1" i="0" dirty="0">
                <a:solidFill>
                  <a:schemeClr val="tx2">
                    <a:lumMod val="75000"/>
                  </a:schemeClr>
                </a:solidFill>
                <a:effectLst/>
                <a:latin typeface="Commissioner"/>
              </a:rPr>
              <a:t>Dropbox Paper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5E98B6-60A5-5841-F81A-39EFD85B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71391" y="4379570"/>
            <a:ext cx="7832709" cy="3883277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B76F2F33-C915-9483-DFF9-E54D4D78B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116336"/>
              </p:ext>
            </p:extLst>
          </p:nvPr>
        </p:nvGraphicFramePr>
        <p:xfrm>
          <a:off x="-92799" y="2910114"/>
          <a:ext cx="13269049" cy="732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51762" y="892293"/>
            <a:ext cx="1539488" cy="14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e52b0be-089a-4697-b28b-8a2ad284917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587C30-353B-4F3C-BCEF-1529C2BF81A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422</Words>
  <Application>Microsoft Office PowerPoint</Application>
  <PresentationFormat>Произвольный</PresentationFormat>
  <Paragraphs>95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Commissioner</vt:lpstr>
      <vt:lpstr>DINCyr-Bold</vt:lpstr>
      <vt:lpstr>DINCyr-Regular</vt:lpstr>
      <vt:lpstr>Office Theme</vt:lpstr>
      <vt:lpstr>Лучшие текстовые редакторы, работающие в браузере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LENOVO</cp:lastModifiedBy>
  <cp:revision>75</cp:revision>
  <dcterms:created xsi:type="dcterms:W3CDTF">2023-09-03T13:34:07Z</dcterms:created>
  <dcterms:modified xsi:type="dcterms:W3CDTF">2024-03-27T15:51:15Z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