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000" b="1">
                <a:solidFill>
                  <a:srgbClr val="003366"/>
                </a:solidFill>
              </a:rPr>
              <a:t>Towards Efficient Data Wrangling with LLMs (2024)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800" b="0">
                <a:solidFill>
                  <a:srgbClr val="000000"/>
                </a:solidFill>
              </a:rPr>
              <a:t>• แนวคิดหลัก: ใช้ LLM สร้างโค้ดอัตโนมัติในการ clean / transform / merge ข้อมูล</a:t>
            </a:r>
            <a:br/>
            <a:br/>
            <a:r>
              <a:t>• เกี่ยวข้องกับงานเรา: clean header, ปัดทศนิยม, จัด format, ทำซ้ำทุกปี</a:t>
            </a:r>
            <a:br/>
            <a:br/>
            <a:r>
              <a:t>• สิ่งที่นำมาปรับใช้: ใช้ LLM (เช่น ChatGPT) ช่วย generate snippet โค้ด Python + integrate ใน Jupyter Notebook</a:t>
            </a:r>
            <a:br/>
            <a:br/>
            <a:r>
              <a:t>• เครื่องมือ: Python + Pandas, JSON (mapping), Jupyter (ทดลอง + present)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000" b="1">
                <a:solidFill>
                  <a:srgbClr val="003366"/>
                </a:solidFill>
              </a:rPr>
              <a:t>AlphaClean: Automatic Generation of Data Cleaning Pipelines (2019)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800" b="0">
                <a:solidFill>
                  <a:srgbClr val="000000"/>
                </a:solidFill>
              </a:rPr>
              <a:t>• แนวคิดหลัก: สร้าง pipeline ของ operator ทำความสะอาด + ใช้ Quality Function ประเมินคุณภาพ</a:t>
            </a:r>
            <a:br/>
            <a:br/>
            <a:r>
              <a:t>• เกี่ยวข้องกับงานเรา: header mapping, validation (ทศนิยม 4 หลัก, ห้ามว่าง), clean หลายไฟล์จากหลายหน่วยงาน</a:t>
            </a:r>
            <a:br/>
            <a:br/>
            <a:r>
              <a:t>• สิ่งที่นำมาปรับใช้: วาง workflow เป็น pipeline + เก็บ log + reuse pipeline ได้ทุกปี</a:t>
            </a:r>
            <a:br/>
            <a:br/>
            <a:r>
              <a:t>• เครื่องมือ: Python + JSON (pipeline manual), Validation rules, (Optional) n8n สำหรับ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