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7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41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49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94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27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2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85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5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8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15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02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22DF-A140-4204-A675-CDE81C439EA6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BDB4B-2B12-4BA4-8A96-1FDE77EE6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73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TEST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01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12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56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画面に合わせる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TEST</vt:lpstr>
      <vt:lpstr>SSS</vt:lpstr>
      <vt:lpstr>SSS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user</dc:creator>
  <cp:lastModifiedBy>user</cp:lastModifiedBy>
  <cp:revision>5</cp:revision>
  <dcterms:created xsi:type="dcterms:W3CDTF">2013-08-21T06:07:09Z</dcterms:created>
  <dcterms:modified xsi:type="dcterms:W3CDTF">2013-08-22T01:32:48Z</dcterms:modified>
</cp:coreProperties>
</file>