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22DF-A140-4204-A675-CDE81C439EA6}" type="datetimeFigureOut">
              <a:rPr kumimoji="1" lang="ja-JP" altLang="en-US" smtClean="0"/>
              <a:t>2013/8/22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DB4B-2B12-4BA4-8A96-1FDE77EE6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755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22DF-A140-4204-A675-CDE81C439EA6}" type="datetimeFigureOut">
              <a:rPr kumimoji="1" lang="ja-JP" altLang="en-US" smtClean="0"/>
              <a:t>2013/8/22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DB4B-2B12-4BA4-8A96-1FDE77EE6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41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22DF-A140-4204-A675-CDE81C439EA6}" type="datetimeFigureOut">
              <a:rPr kumimoji="1" lang="ja-JP" altLang="en-US" smtClean="0"/>
              <a:t>2013/8/22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DB4B-2B12-4BA4-8A96-1FDE77EE6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349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22DF-A140-4204-A675-CDE81C439EA6}" type="datetimeFigureOut">
              <a:rPr kumimoji="1" lang="ja-JP" altLang="en-US" smtClean="0"/>
              <a:t>2013/8/22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DB4B-2B12-4BA4-8A96-1FDE77EE6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194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22DF-A140-4204-A675-CDE81C439EA6}" type="datetimeFigureOut">
              <a:rPr kumimoji="1" lang="ja-JP" altLang="en-US" smtClean="0"/>
              <a:t>2013/8/22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DB4B-2B12-4BA4-8A96-1FDE77EE6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270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22DF-A140-4204-A675-CDE81C439EA6}" type="datetimeFigureOut">
              <a:rPr kumimoji="1" lang="ja-JP" altLang="en-US" smtClean="0"/>
              <a:t>2013/8/22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DB4B-2B12-4BA4-8A96-1FDE77EE6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627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22DF-A140-4204-A675-CDE81C439EA6}" type="datetimeFigureOut">
              <a:rPr kumimoji="1" lang="ja-JP" altLang="en-US" smtClean="0"/>
              <a:t>2013/8/22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DB4B-2B12-4BA4-8A96-1FDE77EE6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085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22DF-A140-4204-A675-CDE81C439EA6}" type="datetimeFigureOut">
              <a:rPr kumimoji="1" lang="ja-JP" altLang="en-US" smtClean="0"/>
              <a:t>2013/8/22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DB4B-2B12-4BA4-8A96-1FDE77EE6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45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22DF-A140-4204-A675-CDE81C439EA6}" type="datetimeFigureOut">
              <a:rPr kumimoji="1" lang="ja-JP" altLang="en-US" smtClean="0"/>
              <a:t>2013/8/22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DB4B-2B12-4BA4-8A96-1FDE77EE6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82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22DF-A140-4204-A675-CDE81C439EA6}" type="datetimeFigureOut">
              <a:rPr kumimoji="1" lang="ja-JP" altLang="en-US" smtClean="0"/>
              <a:t>2013/8/22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DB4B-2B12-4BA4-8A96-1FDE77EE6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15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22DF-A140-4204-A675-CDE81C439EA6}" type="datetimeFigureOut">
              <a:rPr kumimoji="1" lang="ja-JP" altLang="en-US" smtClean="0"/>
              <a:t>2013/8/22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DB4B-2B12-4BA4-8A96-1FDE77EE6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02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322DF-A140-4204-A675-CDE81C439EA6}" type="datetimeFigureOut">
              <a:rPr kumimoji="1" lang="ja-JP" altLang="en-US" smtClean="0"/>
              <a:t>2013/8/22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BDB4B-2B12-4BA4-8A96-1FDE77EE6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730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mtClean="0"/>
              <a:t>TEST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010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user</dc:creator>
  <cp:lastModifiedBy>user</cp:lastModifiedBy>
  <cp:revision>8</cp:revision>
  <dcterms:created xsi:type="dcterms:W3CDTF">2013-08-21T06:07:09Z</dcterms:created>
  <dcterms:modified xsi:type="dcterms:W3CDTF">2013-08-22T01:39:42Z</dcterms:modified>
</cp:coreProperties>
</file>