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2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1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1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6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画面に合わせる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TEST</vt:lpstr>
      <vt:lpstr>SSS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6</cp:revision>
  <dcterms:created xsi:type="dcterms:W3CDTF">2013-08-21T06:07:09Z</dcterms:created>
  <dcterms:modified xsi:type="dcterms:W3CDTF">2013-08-22T01:35:41Z</dcterms:modified>
</cp:coreProperties>
</file>