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6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75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41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49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94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27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27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85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5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82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15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02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22DF-A140-4204-A675-CDE81C439EA6}" type="datetimeFigureOut">
              <a:rPr kumimoji="1" lang="ja-JP" altLang="en-US" smtClean="0"/>
              <a:t>2013/8/21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73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TEST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01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user</dc:creator>
  <cp:lastModifiedBy>user</cp:lastModifiedBy>
  <cp:revision>1</cp:revision>
  <dcterms:created xsi:type="dcterms:W3CDTF">2013-08-21T06:07:09Z</dcterms:created>
  <dcterms:modified xsi:type="dcterms:W3CDTF">2013-08-21T06:07:28Z</dcterms:modified>
</cp:coreProperties>
</file>