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1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75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41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349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94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27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27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85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45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82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15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02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730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mtClean="0"/>
              <a:t>TEST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01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SSSKKK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565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画面に合わせる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TEST</vt:lpstr>
      <vt:lpstr>SSSKKK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user</dc:creator>
  <cp:lastModifiedBy>user</cp:lastModifiedBy>
  <cp:revision>7</cp:revision>
  <dcterms:created xsi:type="dcterms:W3CDTF">2013-08-21T06:07:09Z</dcterms:created>
  <dcterms:modified xsi:type="dcterms:W3CDTF">2013-08-22T01:35:09Z</dcterms:modified>
</cp:coreProperties>
</file>