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A4E8E-1232-45FF-AD55-6075C3F92F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1FCAA5-A84C-4E77-8A87-2314A2CCB1DD}">
      <dgm:prSet/>
      <dgm:spPr/>
      <dgm:t>
        <a:bodyPr/>
        <a:lstStyle/>
        <a:p>
          <a:r>
            <a:rPr lang="en-US" dirty="0"/>
            <a:t>Automation and it’s benefits</a:t>
          </a:r>
        </a:p>
      </dgm:t>
    </dgm:pt>
    <dgm:pt modelId="{FB906A21-A8E0-44D1-B49D-D5581CE21AB5}" type="parTrans" cxnId="{C8DA4B0B-452A-4A52-9483-0566041B9A60}">
      <dgm:prSet/>
      <dgm:spPr/>
      <dgm:t>
        <a:bodyPr/>
        <a:lstStyle/>
        <a:p>
          <a:endParaRPr lang="en-US"/>
        </a:p>
      </dgm:t>
    </dgm:pt>
    <dgm:pt modelId="{9E2D7292-A55F-49A0-A69F-FEF4DF0A5F1F}" type="sibTrans" cxnId="{C8DA4B0B-452A-4A52-9483-0566041B9A60}">
      <dgm:prSet/>
      <dgm:spPr/>
      <dgm:t>
        <a:bodyPr/>
        <a:lstStyle/>
        <a:p>
          <a:endParaRPr lang="en-US"/>
        </a:p>
      </dgm:t>
    </dgm:pt>
    <dgm:pt modelId="{AAA9CBDB-AFEB-4D36-8282-497AD6A8659D}">
      <dgm:prSet/>
      <dgm:spPr/>
      <dgm:t>
        <a:bodyPr/>
        <a:lstStyle/>
        <a:p>
          <a:r>
            <a:rPr lang="en-US"/>
            <a:t>Test Cases</a:t>
          </a:r>
        </a:p>
      </dgm:t>
    </dgm:pt>
    <dgm:pt modelId="{0A3D25FB-0F11-4B6D-8192-DBA8EAE60E30}" type="parTrans" cxnId="{2F4EE23B-7F59-430E-A534-CF756CF6A6DE}">
      <dgm:prSet/>
      <dgm:spPr/>
      <dgm:t>
        <a:bodyPr/>
        <a:lstStyle/>
        <a:p>
          <a:endParaRPr lang="en-US"/>
        </a:p>
      </dgm:t>
    </dgm:pt>
    <dgm:pt modelId="{EFE5F220-1A21-41FA-AD4E-88E621BD011E}" type="sibTrans" cxnId="{2F4EE23B-7F59-430E-A534-CF756CF6A6DE}">
      <dgm:prSet/>
      <dgm:spPr/>
      <dgm:t>
        <a:bodyPr/>
        <a:lstStyle/>
        <a:p>
          <a:endParaRPr lang="en-US"/>
        </a:p>
      </dgm:t>
    </dgm:pt>
    <dgm:pt modelId="{AFD09251-044C-4FBD-8141-333A4153708B}">
      <dgm:prSet/>
      <dgm:spPr/>
      <dgm:t>
        <a:bodyPr/>
        <a:lstStyle/>
        <a:p>
          <a:r>
            <a:rPr lang="en-US"/>
            <a:t>Manual Test Cases</a:t>
          </a:r>
        </a:p>
      </dgm:t>
    </dgm:pt>
    <dgm:pt modelId="{54A27FAC-3F89-4E83-BA01-8582296E4CFF}" type="parTrans" cxnId="{394B5720-0F0A-45DD-B381-A1864FD23BBB}">
      <dgm:prSet/>
      <dgm:spPr/>
      <dgm:t>
        <a:bodyPr/>
        <a:lstStyle/>
        <a:p>
          <a:endParaRPr lang="en-US"/>
        </a:p>
      </dgm:t>
    </dgm:pt>
    <dgm:pt modelId="{8F824B35-D004-437E-A4E3-C89F3734CCC1}" type="sibTrans" cxnId="{394B5720-0F0A-45DD-B381-A1864FD23BBB}">
      <dgm:prSet/>
      <dgm:spPr/>
      <dgm:t>
        <a:bodyPr/>
        <a:lstStyle/>
        <a:p>
          <a:endParaRPr lang="en-US"/>
        </a:p>
      </dgm:t>
    </dgm:pt>
    <dgm:pt modelId="{5321BFFA-FECE-4090-8280-AA4160BA4720}">
      <dgm:prSet/>
      <dgm:spPr/>
      <dgm:t>
        <a:bodyPr/>
        <a:lstStyle/>
        <a:p>
          <a:r>
            <a:rPr lang="en-US"/>
            <a:t>Automation Test Cases   </a:t>
          </a:r>
        </a:p>
      </dgm:t>
    </dgm:pt>
    <dgm:pt modelId="{5C751E3A-01C7-4AAD-8EC9-9EA55B27A937}" type="parTrans" cxnId="{DDA0D4CF-DA93-43F5-9DC0-782E18E4384E}">
      <dgm:prSet/>
      <dgm:spPr/>
      <dgm:t>
        <a:bodyPr/>
        <a:lstStyle/>
        <a:p>
          <a:endParaRPr lang="en-US"/>
        </a:p>
      </dgm:t>
    </dgm:pt>
    <dgm:pt modelId="{6207744F-67B7-48D5-AEFC-483DC89B1C44}" type="sibTrans" cxnId="{DDA0D4CF-DA93-43F5-9DC0-782E18E4384E}">
      <dgm:prSet/>
      <dgm:spPr/>
      <dgm:t>
        <a:bodyPr/>
        <a:lstStyle/>
        <a:p>
          <a:endParaRPr lang="en-US"/>
        </a:p>
      </dgm:t>
    </dgm:pt>
    <dgm:pt modelId="{E6B16156-07B3-4862-880C-C5AFDF1F4C66}">
      <dgm:prSet/>
      <dgm:spPr/>
      <dgm:t>
        <a:bodyPr/>
        <a:lstStyle/>
        <a:p>
          <a:r>
            <a:rPr lang="en-US"/>
            <a:t>Questions</a:t>
          </a:r>
        </a:p>
      </dgm:t>
    </dgm:pt>
    <dgm:pt modelId="{2E9C0B31-CA56-44DF-99A2-37771D042A83}" type="parTrans" cxnId="{0F660DD2-0E1F-45AF-B6B3-DD82CB7D695D}">
      <dgm:prSet/>
      <dgm:spPr/>
      <dgm:t>
        <a:bodyPr/>
        <a:lstStyle/>
        <a:p>
          <a:endParaRPr lang="en-US"/>
        </a:p>
      </dgm:t>
    </dgm:pt>
    <dgm:pt modelId="{1F3D5F1E-B905-4E20-BDEE-E654D8429379}" type="sibTrans" cxnId="{0F660DD2-0E1F-45AF-B6B3-DD82CB7D695D}">
      <dgm:prSet/>
      <dgm:spPr/>
      <dgm:t>
        <a:bodyPr/>
        <a:lstStyle/>
        <a:p>
          <a:endParaRPr lang="en-US"/>
        </a:p>
      </dgm:t>
    </dgm:pt>
    <dgm:pt modelId="{EFEB44A8-97A4-4770-8FBB-1C3AE1EE6F8D}">
      <dgm:prSet/>
      <dgm:spPr/>
      <dgm:t>
        <a:bodyPr/>
        <a:lstStyle/>
        <a:p>
          <a:r>
            <a:rPr lang="en-US" dirty="0"/>
            <a:t> Basics of Ansible &amp; Python</a:t>
          </a:r>
        </a:p>
      </dgm:t>
    </dgm:pt>
    <dgm:pt modelId="{A36889EB-7311-4A0B-8918-60E239952025}" type="sibTrans" cxnId="{FAC2C907-1EB0-498E-A4E4-FBBB3721D5A2}">
      <dgm:prSet/>
      <dgm:spPr/>
      <dgm:t>
        <a:bodyPr/>
        <a:lstStyle/>
        <a:p>
          <a:endParaRPr lang="en-US"/>
        </a:p>
      </dgm:t>
    </dgm:pt>
    <dgm:pt modelId="{4C765CD7-0C8D-4BB4-9386-87E9241B7553}" type="parTrans" cxnId="{FAC2C907-1EB0-498E-A4E4-FBBB3721D5A2}">
      <dgm:prSet/>
      <dgm:spPr/>
      <dgm:t>
        <a:bodyPr/>
        <a:lstStyle/>
        <a:p>
          <a:endParaRPr lang="en-US"/>
        </a:p>
      </dgm:t>
    </dgm:pt>
    <dgm:pt modelId="{D920EABD-07F6-4DC9-9ADC-0D67124C2E8A}" type="pres">
      <dgm:prSet presAssocID="{0FAA4E8E-1232-45FF-AD55-6075C3F92FB1}" presName="linear" presStyleCnt="0">
        <dgm:presLayoutVars>
          <dgm:animLvl val="lvl"/>
          <dgm:resizeHandles val="exact"/>
        </dgm:presLayoutVars>
      </dgm:prSet>
      <dgm:spPr/>
    </dgm:pt>
    <dgm:pt modelId="{88C3F12F-BC41-4881-BCA1-57F789EB32BB}" type="pres">
      <dgm:prSet presAssocID="{EFEB44A8-97A4-4770-8FBB-1C3AE1EE6F8D}" presName="parentText" presStyleLbl="node1" presStyleIdx="0" presStyleCnt="4" custLinFactY="96918" custLinFactNeighborX="-49" custLinFactNeighborY="100000">
        <dgm:presLayoutVars>
          <dgm:chMax val="0"/>
          <dgm:bulletEnabled val="1"/>
        </dgm:presLayoutVars>
      </dgm:prSet>
      <dgm:spPr/>
    </dgm:pt>
    <dgm:pt modelId="{AC4BB63D-AB6A-4E86-B281-F511DABBA42B}" type="pres">
      <dgm:prSet presAssocID="{A36889EB-7311-4A0B-8918-60E239952025}" presName="spacer" presStyleCnt="0"/>
      <dgm:spPr/>
    </dgm:pt>
    <dgm:pt modelId="{A3A39F27-5860-4DFA-BC5F-E0849BDCD3B0}" type="pres">
      <dgm:prSet presAssocID="{481FCAA5-A84C-4E77-8A87-2314A2CCB1DD}" presName="parentText" presStyleLbl="node1" presStyleIdx="1" presStyleCnt="4" custLinFactY="-101047" custLinFactNeighborX="1622" custLinFactNeighborY="-200000">
        <dgm:presLayoutVars>
          <dgm:chMax val="0"/>
          <dgm:bulletEnabled val="1"/>
        </dgm:presLayoutVars>
      </dgm:prSet>
      <dgm:spPr/>
    </dgm:pt>
    <dgm:pt modelId="{5B34CA63-BC1D-4853-A4F1-D606531D13BE}" type="pres">
      <dgm:prSet presAssocID="{9E2D7292-A55F-49A0-A69F-FEF4DF0A5F1F}" presName="spacer" presStyleCnt="0"/>
      <dgm:spPr/>
    </dgm:pt>
    <dgm:pt modelId="{14575E2A-62A5-48D2-9698-D342DA19C4B4}" type="pres">
      <dgm:prSet presAssocID="{AAA9CBDB-AFEB-4D36-8282-497AD6A865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84FDF8-DAF0-447E-B54F-ACCE064B3D24}" type="pres">
      <dgm:prSet presAssocID="{AAA9CBDB-AFEB-4D36-8282-497AD6A8659D}" presName="childText" presStyleLbl="revTx" presStyleIdx="0" presStyleCnt="1">
        <dgm:presLayoutVars>
          <dgm:bulletEnabled val="1"/>
        </dgm:presLayoutVars>
      </dgm:prSet>
      <dgm:spPr/>
    </dgm:pt>
    <dgm:pt modelId="{C30D1C6C-5CB4-45AB-B88B-8C0F411BF3FE}" type="pres">
      <dgm:prSet presAssocID="{E6B16156-07B3-4862-880C-C5AFDF1F4C6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C2C907-1EB0-498E-A4E4-FBBB3721D5A2}" srcId="{0FAA4E8E-1232-45FF-AD55-6075C3F92FB1}" destId="{EFEB44A8-97A4-4770-8FBB-1C3AE1EE6F8D}" srcOrd="0" destOrd="0" parTransId="{4C765CD7-0C8D-4BB4-9386-87E9241B7553}" sibTransId="{A36889EB-7311-4A0B-8918-60E239952025}"/>
    <dgm:cxn modelId="{5D38450A-A492-4094-B218-B121B775F0A5}" type="presOf" srcId="{0FAA4E8E-1232-45FF-AD55-6075C3F92FB1}" destId="{D920EABD-07F6-4DC9-9ADC-0D67124C2E8A}" srcOrd="0" destOrd="0" presId="urn:microsoft.com/office/officeart/2005/8/layout/vList2"/>
    <dgm:cxn modelId="{C8DA4B0B-452A-4A52-9483-0566041B9A60}" srcId="{0FAA4E8E-1232-45FF-AD55-6075C3F92FB1}" destId="{481FCAA5-A84C-4E77-8A87-2314A2CCB1DD}" srcOrd="1" destOrd="0" parTransId="{FB906A21-A8E0-44D1-B49D-D5581CE21AB5}" sibTransId="{9E2D7292-A55F-49A0-A69F-FEF4DF0A5F1F}"/>
    <dgm:cxn modelId="{394B5720-0F0A-45DD-B381-A1864FD23BBB}" srcId="{AAA9CBDB-AFEB-4D36-8282-497AD6A8659D}" destId="{AFD09251-044C-4FBD-8141-333A4153708B}" srcOrd="0" destOrd="0" parTransId="{54A27FAC-3F89-4E83-BA01-8582296E4CFF}" sibTransId="{8F824B35-D004-437E-A4E3-C89F3734CCC1}"/>
    <dgm:cxn modelId="{22ED4729-76D8-43EA-A3C6-8DC3CBE71825}" type="presOf" srcId="{5321BFFA-FECE-4090-8280-AA4160BA4720}" destId="{CD84FDF8-DAF0-447E-B54F-ACCE064B3D24}" srcOrd="0" destOrd="1" presId="urn:microsoft.com/office/officeart/2005/8/layout/vList2"/>
    <dgm:cxn modelId="{2F4EE23B-7F59-430E-A534-CF756CF6A6DE}" srcId="{0FAA4E8E-1232-45FF-AD55-6075C3F92FB1}" destId="{AAA9CBDB-AFEB-4D36-8282-497AD6A8659D}" srcOrd="2" destOrd="0" parTransId="{0A3D25FB-0F11-4B6D-8192-DBA8EAE60E30}" sibTransId="{EFE5F220-1A21-41FA-AD4E-88E621BD011E}"/>
    <dgm:cxn modelId="{533DB94D-6584-4ED4-8258-66586E9A2137}" type="presOf" srcId="{481FCAA5-A84C-4E77-8A87-2314A2CCB1DD}" destId="{A3A39F27-5860-4DFA-BC5F-E0849BDCD3B0}" srcOrd="0" destOrd="0" presId="urn:microsoft.com/office/officeart/2005/8/layout/vList2"/>
    <dgm:cxn modelId="{A2FA5F73-6AB9-435B-833E-1510EA1619B6}" type="presOf" srcId="{AFD09251-044C-4FBD-8141-333A4153708B}" destId="{CD84FDF8-DAF0-447E-B54F-ACCE064B3D24}" srcOrd="0" destOrd="0" presId="urn:microsoft.com/office/officeart/2005/8/layout/vList2"/>
    <dgm:cxn modelId="{CD758FB7-69E7-4062-B054-79FEBE195D03}" type="presOf" srcId="{E6B16156-07B3-4862-880C-C5AFDF1F4C66}" destId="{C30D1C6C-5CB4-45AB-B88B-8C0F411BF3FE}" srcOrd="0" destOrd="0" presId="urn:microsoft.com/office/officeart/2005/8/layout/vList2"/>
    <dgm:cxn modelId="{6A6B26BE-CB30-4F62-BD9E-32CE753F45B2}" type="presOf" srcId="{AAA9CBDB-AFEB-4D36-8282-497AD6A8659D}" destId="{14575E2A-62A5-48D2-9698-D342DA19C4B4}" srcOrd="0" destOrd="0" presId="urn:microsoft.com/office/officeart/2005/8/layout/vList2"/>
    <dgm:cxn modelId="{DDA0D4CF-DA93-43F5-9DC0-782E18E4384E}" srcId="{AAA9CBDB-AFEB-4D36-8282-497AD6A8659D}" destId="{5321BFFA-FECE-4090-8280-AA4160BA4720}" srcOrd="1" destOrd="0" parTransId="{5C751E3A-01C7-4AAD-8EC9-9EA55B27A937}" sibTransId="{6207744F-67B7-48D5-AEFC-483DC89B1C44}"/>
    <dgm:cxn modelId="{0F660DD2-0E1F-45AF-B6B3-DD82CB7D695D}" srcId="{0FAA4E8E-1232-45FF-AD55-6075C3F92FB1}" destId="{E6B16156-07B3-4862-880C-C5AFDF1F4C66}" srcOrd="3" destOrd="0" parTransId="{2E9C0B31-CA56-44DF-99A2-37771D042A83}" sibTransId="{1F3D5F1E-B905-4E20-BDEE-E654D8429379}"/>
    <dgm:cxn modelId="{6A404FF7-A9C3-402B-84FF-9072B801C0EF}" type="presOf" srcId="{EFEB44A8-97A4-4770-8FBB-1C3AE1EE6F8D}" destId="{88C3F12F-BC41-4881-BCA1-57F789EB32BB}" srcOrd="0" destOrd="0" presId="urn:microsoft.com/office/officeart/2005/8/layout/vList2"/>
    <dgm:cxn modelId="{5839B89C-C22B-4603-97BE-4CF7B5845D9E}" type="presParOf" srcId="{D920EABD-07F6-4DC9-9ADC-0D67124C2E8A}" destId="{88C3F12F-BC41-4881-BCA1-57F789EB32BB}" srcOrd="0" destOrd="0" presId="urn:microsoft.com/office/officeart/2005/8/layout/vList2"/>
    <dgm:cxn modelId="{F3ACCC56-0F8E-430C-AB0A-7552670F6EEB}" type="presParOf" srcId="{D920EABD-07F6-4DC9-9ADC-0D67124C2E8A}" destId="{AC4BB63D-AB6A-4E86-B281-F511DABBA42B}" srcOrd="1" destOrd="0" presId="urn:microsoft.com/office/officeart/2005/8/layout/vList2"/>
    <dgm:cxn modelId="{F9302D9A-6E45-4C73-B88C-7EB6B3C95C4B}" type="presParOf" srcId="{D920EABD-07F6-4DC9-9ADC-0D67124C2E8A}" destId="{A3A39F27-5860-4DFA-BC5F-E0849BDCD3B0}" srcOrd="2" destOrd="0" presId="urn:microsoft.com/office/officeart/2005/8/layout/vList2"/>
    <dgm:cxn modelId="{861BFE9D-7108-40B9-840B-4552DFB3EF77}" type="presParOf" srcId="{D920EABD-07F6-4DC9-9ADC-0D67124C2E8A}" destId="{5B34CA63-BC1D-4853-A4F1-D606531D13BE}" srcOrd="3" destOrd="0" presId="urn:microsoft.com/office/officeart/2005/8/layout/vList2"/>
    <dgm:cxn modelId="{BE56F71F-FF97-4CC0-BAEA-009A20D1557B}" type="presParOf" srcId="{D920EABD-07F6-4DC9-9ADC-0D67124C2E8A}" destId="{14575E2A-62A5-48D2-9698-D342DA19C4B4}" srcOrd="4" destOrd="0" presId="urn:microsoft.com/office/officeart/2005/8/layout/vList2"/>
    <dgm:cxn modelId="{7D6679F4-905A-49B7-9711-98F430DAC03B}" type="presParOf" srcId="{D920EABD-07F6-4DC9-9ADC-0D67124C2E8A}" destId="{CD84FDF8-DAF0-447E-B54F-ACCE064B3D24}" srcOrd="5" destOrd="0" presId="urn:microsoft.com/office/officeart/2005/8/layout/vList2"/>
    <dgm:cxn modelId="{5FD6D3DC-FE7A-4F5E-A8D4-6F6F9C8548F4}" type="presParOf" srcId="{D920EABD-07F6-4DC9-9ADC-0D67124C2E8A}" destId="{C30D1C6C-5CB4-45AB-B88B-8C0F411BF3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F12F-BC41-4881-BCA1-57F789EB32BB}">
      <dsp:nvSpPr>
        <dsp:cNvPr id="0" name=""/>
        <dsp:cNvSpPr/>
      </dsp:nvSpPr>
      <dsp:spPr>
        <a:xfrm>
          <a:off x="0" y="1225175"/>
          <a:ext cx="6263640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 Basics of Ansible &amp; Python</a:t>
          </a:r>
        </a:p>
      </dsp:txBody>
      <dsp:txXfrm>
        <a:off x="46834" y="1272009"/>
        <a:ext cx="6169972" cy="865732"/>
      </dsp:txXfrm>
    </dsp:sp>
    <dsp:sp modelId="{A3A39F27-5860-4DFA-BC5F-E0849BDCD3B0}">
      <dsp:nvSpPr>
        <dsp:cNvPr id="0" name=""/>
        <dsp:cNvSpPr/>
      </dsp:nvSpPr>
      <dsp:spPr>
        <a:xfrm>
          <a:off x="0" y="54899"/>
          <a:ext cx="6263640" cy="95940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Automation and it’s benefits</a:t>
          </a:r>
        </a:p>
      </dsp:txBody>
      <dsp:txXfrm>
        <a:off x="46834" y="101733"/>
        <a:ext cx="6169972" cy="865732"/>
      </dsp:txXfrm>
    </dsp:sp>
    <dsp:sp modelId="{14575E2A-62A5-48D2-9698-D342DA19C4B4}">
      <dsp:nvSpPr>
        <dsp:cNvPr id="0" name=""/>
        <dsp:cNvSpPr/>
      </dsp:nvSpPr>
      <dsp:spPr>
        <a:xfrm>
          <a:off x="0" y="2329343"/>
          <a:ext cx="6263640" cy="95940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Test Cases</a:t>
          </a:r>
        </a:p>
      </dsp:txBody>
      <dsp:txXfrm>
        <a:off x="46834" y="2376177"/>
        <a:ext cx="6169972" cy="865732"/>
      </dsp:txXfrm>
    </dsp:sp>
    <dsp:sp modelId="{CD84FDF8-DAF0-447E-B54F-ACCE064B3D24}">
      <dsp:nvSpPr>
        <dsp:cNvPr id="0" name=""/>
        <dsp:cNvSpPr/>
      </dsp:nvSpPr>
      <dsp:spPr>
        <a:xfrm>
          <a:off x="0" y="3288744"/>
          <a:ext cx="626364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Manual Test Cases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Automation Test Cases   </a:t>
          </a:r>
        </a:p>
      </dsp:txBody>
      <dsp:txXfrm>
        <a:off x="0" y="3288744"/>
        <a:ext cx="6263640" cy="1076400"/>
      </dsp:txXfrm>
    </dsp:sp>
    <dsp:sp modelId="{C30D1C6C-5CB4-45AB-B88B-8C0F411BF3FE}">
      <dsp:nvSpPr>
        <dsp:cNvPr id="0" name=""/>
        <dsp:cNvSpPr/>
      </dsp:nvSpPr>
      <dsp:spPr>
        <a:xfrm>
          <a:off x="0" y="4365144"/>
          <a:ext cx="6263640" cy="9594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Questions</a:t>
          </a:r>
        </a:p>
      </dsp:txBody>
      <dsp:txXfrm>
        <a:off x="46834" y="4411978"/>
        <a:ext cx="616997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D982A-204B-4F48-86CC-5878024B1BF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81EA-17EB-4A18-8EB2-F0C94CD4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E30A6B-A19B-4712-9AA4-5443462121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88A494-EB34-4B2D-9331-53CDCA5703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3E2F9-4494-45A8-B6E2-EAB949C99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3600"/>
              <a:t>Network Automation Using Ansible&amp;Python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CA5B7-D9EE-4468-B42A-917612FD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 lnSpcReduction="10000"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PRASAD HS</a:t>
            </a:r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0D8D00E0-B266-4DAC-AF20-66F7DC8D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6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F036-DBB1-4945-907E-EEA18D26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C2108E-FC78-4998-8AC7-D2E374038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4262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3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58A0-FB0B-441F-9CE9-3DE7C511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/>
              <a:t>Automation and it’s benefits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35B2-6D7F-4803-BBF5-BF294C74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/>
              <a:t>Network automation is a method in which scripts automatically configure, provision and tests network devices.</a:t>
            </a:r>
          </a:p>
          <a:p>
            <a:r>
              <a:rPr lang="en-US"/>
              <a:t>Some of the key benefits of Network automation are as follows</a:t>
            </a:r>
          </a:p>
          <a:p>
            <a:pPr marL="514350" indent="-514350">
              <a:buAutoNum type="alphaLcParenR"/>
            </a:pPr>
            <a:r>
              <a:rPr lang="en-US"/>
              <a:t>Reduces human errors</a:t>
            </a:r>
          </a:p>
          <a:p>
            <a:pPr marL="514350" indent="-514350">
              <a:buAutoNum type="alphaLcParenR"/>
            </a:pPr>
            <a:r>
              <a:rPr lang="en-US"/>
              <a:t>Improves efficiency</a:t>
            </a:r>
          </a:p>
          <a:p>
            <a:pPr marL="514350" indent="-514350">
              <a:buAutoNum type="alphaLcParenR"/>
            </a:pPr>
            <a:r>
              <a:rPr lang="en-US"/>
              <a:t>Less Operational Cost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3146-43BC-4157-A5C3-EA014EE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Ansible &amp;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6FB5-0EB3-4707-9750-A3DBFB4B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It is an open-source programming language which can be performed to automate numerous IT tasks and will be used by software developers and IT professionals. </a:t>
            </a:r>
          </a:p>
          <a:p>
            <a:r>
              <a:rPr lang="en-US" dirty="0"/>
              <a:t>Python Versions: 1.X.X,2.X.X,3.X.X</a:t>
            </a:r>
          </a:p>
          <a:p>
            <a:pPr marL="0" indent="0">
              <a:buNone/>
            </a:pPr>
            <a:r>
              <a:rPr lang="en-US" dirty="0"/>
              <a:t>    Current recommended version is 3.X.X</a:t>
            </a:r>
          </a:p>
          <a:p>
            <a:r>
              <a:rPr lang="en-US" dirty="0"/>
              <a:t>File Extension: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Founder: Guido Van Rossum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2B4-BCF8-432A-ABB8-E4FF596C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C20B-D869-43BF-BA09-327C7F61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Ansible</a:t>
            </a:r>
            <a:r>
              <a:rPr lang="en-US" dirty="0"/>
              <a:t> is an open-source automation tool, or platform, </a:t>
            </a:r>
            <a:r>
              <a:rPr lang="en-US" b="1" dirty="0"/>
              <a:t>used</a:t>
            </a:r>
            <a:r>
              <a:rPr lang="en-US" dirty="0"/>
              <a:t> for IT tasks such as configuration management, provisioning, deployment and for testing purposes</a:t>
            </a:r>
          </a:p>
          <a:p>
            <a:r>
              <a:rPr lang="en-US" dirty="0"/>
              <a:t>Ansible pushes commands to the remote devices.</a:t>
            </a:r>
          </a:p>
          <a:p>
            <a:r>
              <a:rPr lang="en-US" dirty="0"/>
              <a:t>File Extension: .yml </a:t>
            </a:r>
          </a:p>
          <a:p>
            <a:r>
              <a:rPr lang="en-US" dirty="0"/>
              <a:t>Ansible can be used in two ways</a:t>
            </a:r>
          </a:p>
          <a:p>
            <a:pPr>
              <a:buAutoNum type="alphaLcParenR"/>
            </a:pPr>
            <a:r>
              <a:rPr lang="en-US" dirty="0"/>
              <a:t>Using Ad-hoc commands(Limited)</a:t>
            </a:r>
          </a:p>
          <a:p>
            <a:pPr>
              <a:buAutoNum type="alphaLcParenR"/>
            </a:pPr>
            <a:r>
              <a:rPr lang="en-US" dirty="0"/>
              <a:t>Using Playbooks </a:t>
            </a:r>
          </a:p>
          <a:p>
            <a:pPr>
              <a:buFontTx/>
              <a:buChar char="-"/>
            </a:pPr>
            <a:r>
              <a:rPr lang="en-US" dirty="0"/>
              <a:t>Playbook uses below three segments</a:t>
            </a:r>
          </a:p>
          <a:p>
            <a:pPr>
              <a:buFontTx/>
              <a:buChar char="-"/>
            </a:pPr>
            <a:r>
              <a:rPr lang="en-US" dirty="0"/>
              <a:t>- Name</a:t>
            </a:r>
          </a:p>
          <a:p>
            <a:pPr>
              <a:buFontTx/>
              <a:buChar char="-"/>
            </a:pPr>
            <a:r>
              <a:rPr lang="en-US" dirty="0"/>
              <a:t>- Tasks</a:t>
            </a:r>
          </a:p>
          <a:p>
            <a:pPr>
              <a:buFontTx/>
              <a:buChar char="-"/>
            </a:pPr>
            <a:r>
              <a:rPr lang="en-US" dirty="0"/>
              <a:t>- Commands</a:t>
            </a:r>
          </a:p>
          <a:p>
            <a:pPr marL="0" indent="0">
              <a:buNone/>
            </a:pPr>
            <a:r>
              <a:rPr lang="en-US" dirty="0"/>
              <a:t>Ansible Requirements</a:t>
            </a:r>
          </a:p>
          <a:p>
            <a:r>
              <a:rPr lang="en-US" dirty="0"/>
              <a:t>Python modules, network modules, Ansible.cfg and Host/Inventory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1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5872-6C4E-4EE7-A9EF-5CD2D04F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9C05-37F9-4ED6-BE10-7A403DC9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Manual Method: </a:t>
            </a:r>
          </a:p>
          <a:p>
            <a:pPr>
              <a:buAutoNum type="arabicParenR"/>
            </a:pPr>
            <a:r>
              <a:rPr lang="en-US" dirty="0"/>
              <a:t>Creation of Address groups</a:t>
            </a:r>
          </a:p>
          <a:p>
            <a:pPr>
              <a:buAutoNum type="arabicParenR"/>
            </a:pPr>
            <a:r>
              <a:rPr lang="en-US" dirty="0"/>
              <a:t>Adding range of IP addresses to the firewall address groups</a:t>
            </a:r>
          </a:p>
          <a:p>
            <a:pPr>
              <a:buAutoNum type="arabicParenR"/>
            </a:pPr>
            <a:r>
              <a:rPr lang="en-US" dirty="0"/>
              <a:t>Setting passwords manually: </a:t>
            </a:r>
          </a:p>
          <a:p>
            <a:pPr>
              <a:buAutoNum type="arabicParenR"/>
            </a:pPr>
            <a:r>
              <a:rPr lang="en-US" dirty="0"/>
              <a:t>Bandwidth and Traffic monitoring on </a:t>
            </a:r>
            <a:r>
              <a:rPr lang="en-US" dirty="0" err="1"/>
              <a:t>Netscaler</a:t>
            </a:r>
            <a:r>
              <a:rPr lang="en-US" dirty="0"/>
              <a:t> LBs</a:t>
            </a:r>
          </a:p>
          <a:p>
            <a:pPr>
              <a:buAutoNum type="arabicParenR"/>
            </a:pPr>
            <a:r>
              <a:rPr lang="en-US" dirty="0"/>
              <a:t>Verifying storage space, device uptime, configuration </a:t>
            </a:r>
            <a:r>
              <a:rPr lang="en-US" dirty="0" err="1"/>
              <a:t>etc</a:t>
            </a:r>
            <a:endParaRPr lang="en-US" dirty="0"/>
          </a:p>
          <a:p>
            <a:pPr>
              <a:buAutoNum type="arabicParenR"/>
            </a:pPr>
            <a:r>
              <a:rPr lang="en-US" dirty="0"/>
              <a:t>Devices Backup and Restore</a:t>
            </a:r>
          </a:p>
          <a:p>
            <a:pPr marL="0" indent="0">
              <a:buNone/>
            </a:pPr>
            <a:r>
              <a:rPr lang="en-US" dirty="0"/>
              <a:t>And many more</a:t>
            </a:r>
          </a:p>
          <a:p>
            <a:pPr marL="0" indent="0">
              <a:buNone/>
            </a:pPr>
            <a:r>
              <a:rPr lang="en-US" dirty="0"/>
              <a:t>Automation:</a:t>
            </a:r>
          </a:p>
          <a:p>
            <a:pPr marL="0" indent="0">
              <a:buNone/>
            </a:pPr>
            <a:r>
              <a:rPr lang="en-US" dirty="0"/>
              <a:t>Above all tasks can be automated using Ansible and Python scripts</a:t>
            </a:r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B6B-3E97-4E75-B097-1891070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1AA6-368B-40DC-94E6-129F9B75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29555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287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Network Automation Using Ansible&amp;Python</vt:lpstr>
      <vt:lpstr>Contents</vt:lpstr>
      <vt:lpstr>Automation and it’s benefits </vt:lpstr>
      <vt:lpstr>Basics of Ansible &amp; Python</vt:lpstr>
      <vt:lpstr>Ansible</vt:lpstr>
      <vt:lpstr>Test Cases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Automation Using Ansible&amp;Python</dc:title>
  <dc:creator>Prasad H S</dc:creator>
  <cp:lastModifiedBy>Prasad Hs12</cp:lastModifiedBy>
  <cp:revision>15</cp:revision>
  <dcterms:created xsi:type="dcterms:W3CDTF">2021-03-07T09:47:06Z</dcterms:created>
  <dcterms:modified xsi:type="dcterms:W3CDTF">2021-06-01T07:33:44Z</dcterms:modified>
</cp:coreProperties>
</file>