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9" r:id="rId2"/>
    <p:sldId id="258" r:id="rId3"/>
    <p:sldId id="260" r:id="rId4"/>
    <p:sldId id="298" r:id="rId5"/>
    <p:sldId id="296" r:id="rId6"/>
    <p:sldId id="299" r:id="rId7"/>
    <p:sldId id="300" r:id="rId8"/>
    <p:sldId id="262" r:id="rId9"/>
    <p:sldId id="301" r:id="rId10"/>
    <p:sldId id="313" r:id="rId11"/>
    <p:sldId id="263" r:id="rId12"/>
    <p:sldId id="302" r:id="rId13"/>
    <p:sldId id="264" r:id="rId14"/>
    <p:sldId id="304" r:id="rId15"/>
    <p:sldId id="307" r:id="rId16"/>
    <p:sldId id="308" r:id="rId17"/>
    <p:sldId id="309" r:id="rId18"/>
    <p:sldId id="310" r:id="rId19"/>
    <p:sldId id="311" r:id="rId20"/>
    <p:sldId id="312" r:id="rId21"/>
    <p:sldId id="314" r:id="rId22"/>
    <p:sldId id="317" r:id="rId23"/>
    <p:sldId id="316" r:id="rId24"/>
    <p:sldId id="315" r:id="rId25"/>
  </p:sldIdLst>
  <p:sldSz cx="9144000" cy="5143500" type="screen16x9"/>
  <p:notesSz cx="6858000" cy="9144000"/>
  <p:embeddedFontLst>
    <p:embeddedFont>
      <p:font typeface="Anaheim" panose="020B0604020202020204" charset="0"/>
      <p:regular r:id="rId27"/>
    </p:embeddedFont>
    <p:embeddedFont>
      <p:font typeface="Bebas Neue" panose="020B0606020202050201" pitchFamily="34" charset="0"/>
      <p:regular r:id="rId28"/>
    </p:embeddedFont>
    <p:embeddedFont>
      <p:font typeface="BenchNine" panose="020B0604020202020204" charset="0"/>
      <p:regular r:id="rId29"/>
      <p:bold r:id="rId30"/>
    </p:embeddedFont>
    <p:embeddedFont>
      <p:font typeface="Nunito Light" pitchFamily="2" charset="0"/>
      <p:regular r:id="rId31"/>
      <p: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C283"/>
    <a:srgbClr val="E63E26"/>
    <a:srgbClr val="007071"/>
    <a:srgbClr val="006600"/>
    <a:srgbClr val="529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445ADF-050B-4452-9076-627FC0559980}">
  <a:tblStyle styleId="{95445ADF-050B-4452-9076-627FC05599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8CF0912-9130-45D4-924A-4302BC9EFFD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9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7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860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354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6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91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73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814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55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771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140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56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42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1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9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7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41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44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4119925" y="1765200"/>
            <a:ext cx="2802300" cy="1511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2684798" y="2022300"/>
            <a:ext cx="1066800" cy="109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1" name="Google Shape;61;p3"/>
          <p:cNvSpPr/>
          <p:nvPr/>
        </p:nvSpPr>
        <p:spPr>
          <a:xfrm flipH="1">
            <a:off x="-327775" y="3897525"/>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552450" y="3445150"/>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flipH="1">
            <a:off x="-181450" y="3433025"/>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flipH="1">
            <a:off x="335037" y="89300"/>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flipH="1">
            <a:off x="-181463" y="124475"/>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248613" y="-249225"/>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flipH="1">
            <a:off x="7974204" y="30141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flipH="1">
            <a:off x="8161951" y="24409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flipH="1">
            <a:off x="6917387" y="-39133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7884930" y="45514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7731278" y="47075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7633414" y="39586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flipH="1">
            <a:off x="7884930" y="37529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3"/>
          <p:cNvGrpSpPr/>
          <p:nvPr/>
        </p:nvGrpSpPr>
        <p:grpSpPr>
          <a:xfrm flipH="1">
            <a:off x="96516" y="2585600"/>
            <a:ext cx="796292" cy="132730"/>
            <a:chOff x="1738800" y="2669950"/>
            <a:chExt cx="334900" cy="55825"/>
          </a:xfrm>
        </p:grpSpPr>
        <p:sp>
          <p:nvSpPr>
            <p:cNvPr id="75" name="Google Shape;75;p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flipH="1">
            <a:off x="2450316" y="297488"/>
            <a:ext cx="796292" cy="132730"/>
            <a:chOff x="1738800" y="2669950"/>
            <a:chExt cx="334900" cy="55825"/>
          </a:xfrm>
        </p:grpSpPr>
        <p:sp>
          <p:nvSpPr>
            <p:cNvPr id="92" name="Google Shape;92;p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55"/>
        <p:cNvGrpSpPr/>
        <p:nvPr/>
      </p:nvGrpSpPr>
      <p:grpSpPr>
        <a:xfrm>
          <a:off x="0" y="0"/>
          <a:ext cx="0" cy="0"/>
          <a:chOff x="0" y="0"/>
          <a:chExt cx="0" cy="0"/>
        </a:xfrm>
      </p:grpSpPr>
      <p:sp>
        <p:nvSpPr>
          <p:cNvPr id="656" name="Google Shape;656;p18"/>
          <p:cNvSpPr/>
          <p:nvPr/>
        </p:nvSpPr>
        <p:spPr>
          <a:xfrm>
            <a:off x="8511207" y="4156108"/>
            <a:ext cx="902615" cy="89579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a:off x="8511189" y="3970834"/>
            <a:ext cx="765404" cy="7555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7861650" y="3259500"/>
            <a:ext cx="1805710" cy="1788745"/>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a:off x="-163422" y="199862"/>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a:off x="-82325" y="-503888"/>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676150" y="-89415"/>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18"/>
          <p:cNvGrpSpPr/>
          <p:nvPr/>
        </p:nvGrpSpPr>
        <p:grpSpPr>
          <a:xfrm>
            <a:off x="-207168" y="3745461"/>
            <a:ext cx="796292" cy="132730"/>
            <a:chOff x="1738800" y="2669950"/>
            <a:chExt cx="334900" cy="55825"/>
          </a:xfrm>
        </p:grpSpPr>
        <p:sp>
          <p:nvSpPr>
            <p:cNvPr id="663" name="Google Shape;663;p1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8"/>
          <p:cNvGrpSpPr/>
          <p:nvPr/>
        </p:nvGrpSpPr>
        <p:grpSpPr>
          <a:xfrm>
            <a:off x="7296545" y="199848"/>
            <a:ext cx="796292" cy="132730"/>
            <a:chOff x="1738800" y="2669950"/>
            <a:chExt cx="334900" cy="55825"/>
          </a:xfrm>
        </p:grpSpPr>
        <p:sp>
          <p:nvSpPr>
            <p:cNvPr id="680" name="Google Shape;680;p1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7" name="Google Shape;697;p18"/>
          <p:cNvSpPr txBox="1">
            <a:spLocks noGrp="1"/>
          </p:cNvSpPr>
          <p:nvPr>
            <p:ph type="title" idx="2"/>
          </p:nvPr>
        </p:nvSpPr>
        <p:spPr>
          <a:xfrm>
            <a:off x="1052925" y="1265525"/>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98" name="Google Shape;698;p18"/>
          <p:cNvSpPr txBox="1">
            <a:spLocks noGrp="1"/>
          </p:cNvSpPr>
          <p:nvPr>
            <p:ph type="subTitle" idx="1"/>
          </p:nvPr>
        </p:nvSpPr>
        <p:spPr>
          <a:xfrm>
            <a:off x="1052925" y="1862125"/>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99" name="Google Shape;699;p18"/>
          <p:cNvSpPr txBox="1">
            <a:spLocks noGrp="1"/>
          </p:cNvSpPr>
          <p:nvPr>
            <p:ph type="title" idx="3"/>
          </p:nvPr>
        </p:nvSpPr>
        <p:spPr>
          <a:xfrm>
            <a:off x="4660868" y="1265525"/>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00" name="Google Shape;700;p18"/>
          <p:cNvSpPr txBox="1">
            <a:spLocks noGrp="1"/>
          </p:cNvSpPr>
          <p:nvPr>
            <p:ph type="subTitle" idx="4"/>
          </p:nvPr>
        </p:nvSpPr>
        <p:spPr>
          <a:xfrm>
            <a:off x="4660868" y="1862125"/>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01" name="Google Shape;701;p18"/>
          <p:cNvSpPr txBox="1">
            <a:spLocks noGrp="1"/>
          </p:cNvSpPr>
          <p:nvPr>
            <p:ph type="title" idx="5"/>
          </p:nvPr>
        </p:nvSpPr>
        <p:spPr>
          <a:xfrm>
            <a:off x="1052925" y="2966579"/>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02" name="Google Shape;702;p18"/>
          <p:cNvSpPr txBox="1">
            <a:spLocks noGrp="1"/>
          </p:cNvSpPr>
          <p:nvPr>
            <p:ph type="subTitle" idx="6"/>
          </p:nvPr>
        </p:nvSpPr>
        <p:spPr>
          <a:xfrm>
            <a:off x="1052925" y="3563179"/>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03" name="Google Shape;703;p18"/>
          <p:cNvSpPr txBox="1">
            <a:spLocks noGrp="1"/>
          </p:cNvSpPr>
          <p:nvPr>
            <p:ph type="title" idx="7"/>
          </p:nvPr>
        </p:nvSpPr>
        <p:spPr>
          <a:xfrm>
            <a:off x="4660868" y="2966579"/>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04" name="Google Shape;704;p18"/>
          <p:cNvSpPr txBox="1">
            <a:spLocks noGrp="1"/>
          </p:cNvSpPr>
          <p:nvPr>
            <p:ph type="subTitle" idx="8"/>
          </p:nvPr>
        </p:nvSpPr>
        <p:spPr>
          <a:xfrm>
            <a:off x="4660868" y="3563179"/>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05"/>
        <p:cNvGrpSpPr/>
        <p:nvPr/>
      </p:nvGrpSpPr>
      <p:grpSpPr>
        <a:xfrm>
          <a:off x="0" y="0"/>
          <a:ext cx="0" cy="0"/>
          <a:chOff x="0" y="0"/>
          <a:chExt cx="0" cy="0"/>
        </a:xfrm>
      </p:grpSpPr>
      <p:sp>
        <p:nvSpPr>
          <p:cNvPr id="706" name="Google Shape;70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07" name="Google Shape;707;p19"/>
          <p:cNvSpPr txBox="1">
            <a:spLocks noGrp="1"/>
          </p:cNvSpPr>
          <p:nvPr>
            <p:ph type="title" idx="2"/>
          </p:nvPr>
        </p:nvSpPr>
        <p:spPr>
          <a:xfrm>
            <a:off x="716625"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08" name="Google Shape;708;p19"/>
          <p:cNvSpPr txBox="1">
            <a:spLocks noGrp="1"/>
          </p:cNvSpPr>
          <p:nvPr>
            <p:ph type="subTitle" idx="1"/>
          </p:nvPr>
        </p:nvSpPr>
        <p:spPr>
          <a:xfrm>
            <a:off x="716625"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09" name="Google Shape;709;p19"/>
          <p:cNvSpPr txBox="1">
            <a:spLocks noGrp="1"/>
          </p:cNvSpPr>
          <p:nvPr>
            <p:ph type="title" idx="3"/>
          </p:nvPr>
        </p:nvSpPr>
        <p:spPr>
          <a:xfrm>
            <a:off x="3335808"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10" name="Google Shape;710;p19"/>
          <p:cNvSpPr txBox="1">
            <a:spLocks noGrp="1"/>
          </p:cNvSpPr>
          <p:nvPr>
            <p:ph type="subTitle" idx="4"/>
          </p:nvPr>
        </p:nvSpPr>
        <p:spPr>
          <a:xfrm>
            <a:off x="3335813"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11" name="Google Shape;711;p19"/>
          <p:cNvSpPr/>
          <p:nvPr/>
        </p:nvSpPr>
        <p:spPr>
          <a:xfrm rot="-6894097">
            <a:off x="8420306" y="-97154"/>
            <a:ext cx="938913" cy="931814"/>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rot="-6894097">
            <a:off x="7890550" y="-71596"/>
            <a:ext cx="796184" cy="785960"/>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rot="-6894097">
            <a:off x="8209947" y="-2672"/>
            <a:ext cx="1878326" cy="1860679"/>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354500" y="155383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466275" y="186226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784900" y="148856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19"/>
          <p:cNvGrpSpPr/>
          <p:nvPr/>
        </p:nvGrpSpPr>
        <p:grpSpPr>
          <a:xfrm flipH="1">
            <a:off x="2279526" y="4786625"/>
            <a:ext cx="796292" cy="132730"/>
            <a:chOff x="1738800" y="2669950"/>
            <a:chExt cx="334900" cy="55825"/>
          </a:xfrm>
        </p:grpSpPr>
        <p:sp>
          <p:nvSpPr>
            <p:cNvPr id="718" name="Google Shape;718;p1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19"/>
          <p:cNvGrpSpPr/>
          <p:nvPr/>
        </p:nvGrpSpPr>
        <p:grpSpPr>
          <a:xfrm flipH="1">
            <a:off x="211426" y="312300"/>
            <a:ext cx="796292" cy="132730"/>
            <a:chOff x="1738800" y="2669950"/>
            <a:chExt cx="334900" cy="55825"/>
          </a:xfrm>
        </p:grpSpPr>
        <p:sp>
          <p:nvSpPr>
            <p:cNvPr id="735" name="Google Shape;735;p1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19"/>
          <p:cNvSpPr txBox="1">
            <a:spLocks noGrp="1"/>
          </p:cNvSpPr>
          <p:nvPr>
            <p:ph type="title" idx="5"/>
          </p:nvPr>
        </p:nvSpPr>
        <p:spPr>
          <a:xfrm>
            <a:off x="5954990"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52" name="Google Shape;752;p19"/>
          <p:cNvSpPr txBox="1">
            <a:spLocks noGrp="1"/>
          </p:cNvSpPr>
          <p:nvPr>
            <p:ph type="subTitle" idx="6"/>
          </p:nvPr>
        </p:nvSpPr>
        <p:spPr>
          <a:xfrm>
            <a:off x="5955000"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53" name="Google Shape;753;p19"/>
          <p:cNvSpPr txBox="1">
            <a:spLocks noGrp="1"/>
          </p:cNvSpPr>
          <p:nvPr>
            <p:ph type="title" idx="7"/>
          </p:nvPr>
        </p:nvSpPr>
        <p:spPr>
          <a:xfrm>
            <a:off x="719963"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54" name="Google Shape;754;p19"/>
          <p:cNvSpPr txBox="1">
            <a:spLocks noGrp="1"/>
          </p:cNvSpPr>
          <p:nvPr>
            <p:ph type="subTitle" idx="8"/>
          </p:nvPr>
        </p:nvSpPr>
        <p:spPr>
          <a:xfrm>
            <a:off x="719975"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55" name="Google Shape;755;p19"/>
          <p:cNvSpPr txBox="1">
            <a:spLocks noGrp="1"/>
          </p:cNvSpPr>
          <p:nvPr>
            <p:ph type="title" idx="9"/>
          </p:nvPr>
        </p:nvSpPr>
        <p:spPr>
          <a:xfrm>
            <a:off x="3339145"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56" name="Google Shape;756;p19"/>
          <p:cNvSpPr txBox="1">
            <a:spLocks noGrp="1"/>
          </p:cNvSpPr>
          <p:nvPr>
            <p:ph type="subTitle" idx="13"/>
          </p:nvPr>
        </p:nvSpPr>
        <p:spPr>
          <a:xfrm>
            <a:off x="3339163"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57" name="Google Shape;757;p19"/>
          <p:cNvSpPr txBox="1">
            <a:spLocks noGrp="1"/>
          </p:cNvSpPr>
          <p:nvPr>
            <p:ph type="title" idx="14"/>
          </p:nvPr>
        </p:nvSpPr>
        <p:spPr>
          <a:xfrm>
            <a:off x="5958328"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58" name="Google Shape;758;p19"/>
          <p:cNvSpPr txBox="1">
            <a:spLocks noGrp="1"/>
          </p:cNvSpPr>
          <p:nvPr>
            <p:ph type="subTitle" idx="15"/>
          </p:nvPr>
        </p:nvSpPr>
        <p:spPr>
          <a:xfrm>
            <a:off x="5958338"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53"/>
        <p:cNvGrpSpPr/>
        <p:nvPr/>
      </p:nvGrpSpPr>
      <p:grpSpPr>
        <a:xfrm>
          <a:off x="0" y="0"/>
          <a:ext cx="0" cy="0"/>
          <a:chOff x="0" y="0"/>
          <a:chExt cx="0" cy="0"/>
        </a:xfrm>
      </p:grpSpPr>
      <p:sp>
        <p:nvSpPr>
          <p:cNvPr id="854" name="Google Shape;854;p22"/>
          <p:cNvSpPr/>
          <p:nvPr/>
        </p:nvSpPr>
        <p:spPr>
          <a:xfrm rot="6894097" flipH="1">
            <a:off x="-481698" y="-68229"/>
            <a:ext cx="938913" cy="931814"/>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rot="6894097" flipH="1">
            <a:off x="190788" y="-42671"/>
            <a:ext cx="796184" cy="785960"/>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rot="6894097" flipH="1">
            <a:off x="-1210751" y="26253"/>
            <a:ext cx="1878326" cy="1860679"/>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flipH="1">
            <a:off x="8609547" y="1582763"/>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flipH="1">
            <a:off x="8381522" y="1891188"/>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flipH="1">
            <a:off x="8314372" y="1517488"/>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22"/>
          <p:cNvGrpSpPr/>
          <p:nvPr/>
        </p:nvGrpSpPr>
        <p:grpSpPr>
          <a:xfrm>
            <a:off x="6143304" y="4815550"/>
            <a:ext cx="796292" cy="132730"/>
            <a:chOff x="1738800" y="2669950"/>
            <a:chExt cx="334900" cy="55825"/>
          </a:xfrm>
        </p:grpSpPr>
        <p:sp>
          <p:nvSpPr>
            <p:cNvPr id="861" name="Google Shape;861;p22"/>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2"/>
          <p:cNvGrpSpPr/>
          <p:nvPr/>
        </p:nvGrpSpPr>
        <p:grpSpPr>
          <a:xfrm>
            <a:off x="2618954" y="224125"/>
            <a:ext cx="796292" cy="132730"/>
            <a:chOff x="1738800" y="2669950"/>
            <a:chExt cx="334900" cy="55825"/>
          </a:xfrm>
        </p:grpSpPr>
        <p:sp>
          <p:nvSpPr>
            <p:cNvPr id="878" name="Google Shape;878;p22"/>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22"/>
          <p:cNvSpPr/>
          <p:nvPr/>
        </p:nvSpPr>
        <p:spPr>
          <a:xfrm flipH="1">
            <a:off x="350322" y="399743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flipH="1">
            <a:off x="122297" y="430586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flipH="1">
            <a:off x="55147" y="393216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flipH="1">
            <a:off x="-2424600" y="2097914"/>
            <a:ext cx="2871347" cy="2850366"/>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98"/>
        <p:cNvGrpSpPr/>
        <p:nvPr/>
      </p:nvGrpSpPr>
      <p:grpSpPr>
        <a:xfrm>
          <a:off x="0" y="0"/>
          <a:ext cx="0" cy="0"/>
          <a:chOff x="0" y="0"/>
          <a:chExt cx="0" cy="0"/>
        </a:xfrm>
      </p:grpSpPr>
      <p:sp>
        <p:nvSpPr>
          <p:cNvPr id="899" name="Google Shape;899;p23"/>
          <p:cNvSpPr/>
          <p:nvPr/>
        </p:nvSpPr>
        <p:spPr>
          <a:xfrm rot="10800000" flipH="1">
            <a:off x="8511207" y="-503888"/>
            <a:ext cx="902615" cy="89579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rot="10800000" flipH="1">
            <a:off x="8511189" y="-178398"/>
            <a:ext cx="765404" cy="7555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rot="10800000" flipH="1">
            <a:off x="7861650" y="-500234"/>
            <a:ext cx="1805710" cy="1788745"/>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rot="10800000" flipH="1">
            <a:off x="-163422" y="3644189"/>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rot="10800000" flipH="1">
            <a:off x="-82325" y="3962637"/>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rot="10800000" flipH="1">
            <a:off x="-676150" y="2775776"/>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23"/>
          <p:cNvGrpSpPr/>
          <p:nvPr/>
        </p:nvGrpSpPr>
        <p:grpSpPr>
          <a:xfrm rot="10800000" flipH="1">
            <a:off x="5892807" y="191571"/>
            <a:ext cx="796292" cy="132730"/>
            <a:chOff x="1738800" y="2669950"/>
            <a:chExt cx="334900" cy="55825"/>
          </a:xfrm>
        </p:grpSpPr>
        <p:sp>
          <p:nvSpPr>
            <p:cNvPr id="906" name="Google Shape;906;p2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3"/>
          <p:cNvGrpSpPr/>
          <p:nvPr/>
        </p:nvGrpSpPr>
        <p:grpSpPr>
          <a:xfrm rot="10800000" flipH="1">
            <a:off x="2689845" y="4810808"/>
            <a:ext cx="796292" cy="132730"/>
            <a:chOff x="1738800" y="2669950"/>
            <a:chExt cx="334900" cy="55825"/>
          </a:xfrm>
        </p:grpSpPr>
        <p:sp>
          <p:nvSpPr>
            <p:cNvPr id="923" name="Google Shape;923;p2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3" name="Google Shape;153;p5"/>
          <p:cNvSpPr txBox="1">
            <a:spLocks noGrp="1"/>
          </p:cNvSpPr>
          <p:nvPr>
            <p:ph type="title" idx="2"/>
          </p:nvPr>
        </p:nvSpPr>
        <p:spPr>
          <a:xfrm>
            <a:off x="1740275" y="1791600"/>
            <a:ext cx="2592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4" name="Google Shape;154;p5"/>
          <p:cNvSpPr txBox="1">
            <a:spLocks noGrp="1"/>
          </p:cNvSpPr>
          <p:nvPr>
            <p:ph type="subTitle" idx="1"/>
          </p:nvPr>
        </p:nvSpPr>
        <p:spPr>
          <a:xfrm>
            <a:off x="1740275" y="2388200"/>
            <a:ext cx="2592600" cy="1311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55" name="Google Shape;155;p5"/>
          <p:cNvSpPr txBox="1">
            <a:spLocks noGrp="1"/>
          </p:cNvSpPr>
          <p:nvPr>
            <p:ph type="title" idx="3"/>
          </p:nvPr>
        </p:nvSpPr>
        <p:spPr>
          <a:xfrm>
            <a:off x="4811109" y="1791600"/>
            <a:ext cx="2592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6" name="Google Shape;156;p5"/>
          <p:cNvSpPr txBox="1">
            <a:spLocks noGrp="1"/>
          </p:cNvSpPr>
          <p:nvPr>
            <p:ph type="subTitle" idx="4"/>
          </p:nvPr>
        </p:nvSpPr>
        <p:spPr>
          <a:xfrm>
            <a:off x="4811126" y="2388200"/>
            <a:ext cx="2592600" cy="1311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57" name="Google Shape;157;p5"/>
          <p:cNvSpPr/>
          <p:nvPr/>
        </p:nvSpPr>
        <p:spPr>
          <a:xfrm flipH="1">
            <a:off x="1480462" y="476756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flipH="1">
            <a:off x="1255787" y="4315188"/>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flipH="1">
            <a:off x="1626787" y="430306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flipH="1">
            <a:off x="-114250" y="4808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flipH="1">
            <a:off x="-630750" y="5160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flipH="1">
            <a:off x="-697900" y="1423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flipH="1">
            <a:off x="8208517" y="2144349"/>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flipH="1">
            <a:off x="8054865" y="2300484"/>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flipH="1">
            <a:off x="7957002" y="1551525"/>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flipH="1">
            <a:off x="5608113" y="4767575"/>
            <a:ext cx="796292" cy="132730"/>
            <a:chOff x="1738800" y="2669950"/>
            <a:chExt cx="334900" cy="55825"/>
          </a:xfrm>
        </p:grpSpPr>
        <p:sp>
          <p:nvSpPr>
            <p:cNvPr id="167" name="Google Shape;167;p5"/>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5"/>
          <p:cNvGrpSpPr/>
          <p:nvPr/>
        </p:nvGrpSpPr>
        <p:grpSpPr>
          <a:xfrm flipH="1">
            <a:off x="123601" y="2868775"/>
            <a:ext cx="796292" cy="132730"/>
            <a:chOff x="1738800" y="2669950"/>
            <a:chExt cx="334900" cy="55825"/>
          </a:xfrm>
        </p:grpSpPr>
        <p:sp>
          <p:nvSpPr>
            <p:cNvPr id="184" name="Google Shape;184;p5"/>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3"/>
        <p:cNvGrpSpPr/>
        <p:nvPr/>
      </p:nvGrpSpPr>
      <p:grpSpPr>
        <a:xfrm>
          <a:off x="0" y="0"/>
          <a:ext cx="0" cy="0"/>
          <a:chOff x="0" y="0"/>
          <a:chExt cx="0" cy="0"/>
        </a:xfrm>
      </p:grpSpPr>
      <p:sp>
        <p:nvSpPr>
          <p:cNvPr id="244" name="Google Shape;244;p7"/>
          <p:cNvSpPr txBox="1">
            <a:spLocks noGrp="1"/>
          </p:cNvSpPr>
          <p:nvPr>
            <p:ph type="title"/>
          </p:nvPr>
        </p:nvSpPr>
        <p:spPr>
          <a:xfrm>
            <a:off x="956588" y="1086750"/>
            <a:ext cx="3257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5" name="Google Shape;245;p7"/>
          <p:cNvSpPr txBox="1">
            <a:spLocks noGrp="1"/>
          </p:cNvSpPr>
          <p:nvPr>
            <p:ph type="subTitle" idx="1"/>
          </p:nvPr>
        </p:nvSpPr>
        <p:spPr>
          <a:xfrm>
            <a:off x="956588" y="1673825"/>
            <a:ext cx="3257100" cy="2382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46" name="Google Shape;246;p7"/>
          <p:cNvSpPr>
            <a:spLocks noGrp="1"/>
          </p:cNvSpPr>
          <p:nvPr>
            <p:ph type="pic" idx="2"/>
          </p:nvPr>
        </p:nvSpPr>
        <p:spPr>
          <a:xfrm>
            <a:off x="4806863" y="917850"/>
            <a:ext cx="3303900" cy="3307800"/>
          </a:xfrm>
          <a:prstGeom prst="ellipse">
            <a:avLst/>
          </a:prstGeom>
          <a:noFill/>
          <a:ln w="38100" cap="flat" cmpd="sng">
            <a:solidFill>
              <a:schemeClr val="lt2"/>
            </a:solidFill>
            <a:prstDash val="solid"/>
            <a:round/>
            <a:headEnd type="none" w="sm" len="sm"/>
            <a:tailEnd type="none" w="sm" len="sm"/>
          </a:ln>
        </p:spPr>
      </p:sp>
      <p:sp>
        <p:nvSpPr>
          <p:cNvPr id="247" name="Google Shape;247;p7"/>
          <p:cNvSpPr/>
          <p:nvPr/>
        </p:nvSpPr>
        <p:spPr>
          <a:xfrm>
            <a:off x="8417175" y="6306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8593875" y="6658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8275250" y="2921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52028" y="-19283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75900" y="-25016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638900" y="-88558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417475" y="418327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1202975" y="433940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20644" y="359045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7"/>
          <p:cNvGrpSpPr/>
          <p:nvPr/>
        </p:nvGrpSpPr>
        <p:grpSpPr>
          <a:xfrm>
            <a:off x="6059732" y="292150"/>
            <a:ext cx="796292" cy="132730"/>
            <a:chOff x="1738800" y="2669950"/>
            <a:chExt cx="334900" cy="55825"/>
          </a:xfrm>
        </p:grpSpPr>
        <p:sp>
          <p:nvSpPr>
            <p:cNvPr id="257" name="Google Shape;257;p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7"/>
          <p:cNvGrpSpPr/>
          <p:nvPr/>
        </p:nvGrpSpPr>
        <p:grpSpPr>
          <a:xfrm>
            <a:off x="2245107" y="4754475"/>
            <a:ext cx="796292" cy="132730"/>
            <a:chOff x="1738800" y="2669950"/>
            <a:chExt cx="334900" cy="55825"/>
          </a:xfrm>
        </p:grpSpPr>
        <p:sp>
          <p:nvSpPr>
            <p:cNvPr id="274" name="Google Shape;274;p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0"/>
        <p:cNvGrpSpPr/>
        <p:nvPr/>
      </p:nvGrpSpPr>
      <p:grpSpPr>
        <a:xfrm>
          <a:off x="0" y="0"/>
          <a:ext cx="0" cy="0"/>
          <a:chOff x="0" y="0"/>
          <a:chExt cx="0" cy="0"/>
        </a:xfrm>
      </p:grpSpPr>
      <p:sp>
        <p:nvSpPr>
          <p:cNvPr id="291" name="Google Shape;291;p8"/>
          <p:cNvSpPr txBox="1">
            <a:spLocks noGrp="1"/>
          </p:cNvSpPr>
          <p:nvPr>
            <p:ph type="title"/>
          </p:nvPr>
        </p:nvSpPr>
        <p:spPr>
          <a:xfrm>
            <a:off x="2317950" y="1819800"/>
            <a:ext cx="4508100" cy="1503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2"/>
        <p:cNvGrpSpPr/>
        <p:nvPr/>
      </p:nvGrpSpPr>
      <p:grpSpPr>
        <a:xfrm>
          <a:off x="0" y="0"/>
          <a:ext cx="0" cy="0"/>
          <a:chOff x="0" y="0"/>
          <a:chExt cx="0" cy="0"/>
        </a:xfrm>
      </p:grpSpPr>
      <p:sp>
        <p:nvSpPr>
          <p:cNvPr id="293" name="Google Shape;29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96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94" name="Google Shape;29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5" name="Google Shape;295;p9"/>
          <p:cNvSpPr/>
          <p:nvPr/>
        </p:nvSpPr>
        <p:spPr>
          <a:xfrm rot="10800000">
            <a:off x="-404550" y="264375"/>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rot="10800000">
            <a:off x="171363" y="77225"/>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rot="10800000">
            <a:off x="-235200" y="-257625"/>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rot="10800000">
            <a:off x="8245817" y="4020238"/>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rot="10800000">
            <a:off x="8433564" y="3692261"/>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rot="10800000">
            <a:off x="8245825" y="2505400"/>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9"/>
          <p:cNvGrpSpPr/>
          <p:nvPr/>
        </p:nvGrpSpPr>
        <p:grpSpPr>
          <a:xfrm rot="10800000">
            <a:off x="7929751" y="901720"/>
            <a:ext cx="796292" cy="132730"/>
            <a:chOff x="1738800" y="2669950"/>
            <a:chExt cx="334900" cy="55825"/>
          </a:xfrm>
        </p:grpSpPr>
        <p:sp>
          <p:nvSpPr>
            <p:cNvPr id="302" name="Google Shape;302;p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9"/>
          <p:cNvGrpSpPr/>
          <p:nvPr/>
        </p:nvGrpSpPr>
        <p:grpSpPr>
          <a:xfrm rot="10800000">
            <a:off x="235964" y="2505395"/>
            <a:ext cx="796292" cy="132730"/>
            <a:chOff x="1738800" y="2669950"/>
            <a:chExt cx="334900" cy="55825"/>
          </a:xfrm>
        </p:grpSpPr>
        <p:sp>
          <p:nvSpPr>
            <p:cNvPr id="319" name="Google Shape;319;p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9"/>
          <p:cNvGrpSpPr/>
          <p:nvPr/>
        </p:nvGrpSpPr>
        <p:grpSpPr>
          <a:xfrm rot="10800000">
            <a:off x="4399826" y="4781520"/>
            <a:ext cx="796292" cy="132730"/>
            <a:chOff x="1738800" y="2669950"/>
            <a:chExt cx="334900" cy="55825"/>
          </a:xfrm>
        </p:grpSpPr>
        <p:sp>
          <p:nvSpPr>
            <p:cNvPr id="336" name="Google Shape;336;p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9"/>
          <p:cNvSpPr/>
          <p:nvPr/>
        </p:nvSpPr>
        <p:spPr>
          <a:xfrm>
            <a:off x="443908" y="4258594"/>
            <a:ext cx="718467" cy="713035"/>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12482" y="4513398"/>
            <a:ext cx="609249" cy="601426"/>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4546" y="3947190"/>
            <a:ext cx="1437317" cy="1423813"/>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65620" y="3475585"/>
            <a:ext cx="1137002" cy="1128405"/>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6"/>
        <p:cNvGrpSpPr/>
        <p:nvPr/>
      </p:nvGrpSpPr>
      <p:grpSpPr>
        <a:xfrm>
          <a:off x="0" y="0"/>
          <a:ext cx="0" cy="0"/>
          <a:chOff x="0" y="0"/>
          <a:chExt cx="0" cy="0"/>
        </a:xfrm>
      </p:grpSpPr>
      <p:sp>
        <p:nvSpPr>
          <p:cNvPr id="357" name="Google Shape;357;p10"/>
          <p:cNvSpPr txBox="1">
            <a:spLocks noGrp="1"/>
          </p:cNvSpPr>
          <p:nvPr>
            <p:ph type="title"/>
          </p:nvPr>
        </p:nvSpPr>
        <p:spPr>
          <a:xfrm>
            <a:off x="720000" y="2066550"/>
            <a:ext cx="2538600" cy="1010400"/>
          </a:xfrm>
          <a:prstGeom prst="rect">
            <a:avLst/>
          </a:prstGeom>
          <a:solidFill>
            <a:schemeClr val="accent3"/>
          </a:solidFill>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40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9"/>
        <p:cNvGrpSpPr/>
        <p:nvPr/>
      </p:nvGrpSpPr>
      <p:grpSpPr>
        <a:xfrm>
          <a:off x="0" y="0"/>
          <a:ext cx="0" cy="0"/>
          <a:chOff x="0" y="0"/>
          <a:chExt cx="0" cy="0"/>
        </a:xfrm>
      </p:grpSpPr>
      <p:sp>
        <p:nvSpPr>
          <p:cNvPr id="410" name="Google Shape;410;p13"/>
          <p:cNvSpPr txBox="1">
            <a:spLocks noGrp="1"/>
          </p:cNvSpPr>
          <p:nvPr>
            <p:ph type="title" hasCustomPrompt="1"/>
          </p:nvPr>
        </p:nvSpPr>
        <p:spPr>
          <a:xfrm>
            <a:off x="1028175" y="1665862"/>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1"/>
          </p:nvPr>
        </p:nvSpPr>
        <p:spPr>
          <a:xfrm>
            <a:off x="1796187" y="1665850"/>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2" name="Google Shape;412;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13" name="Google Shape;413;p13"/>
          <p:cNvSpPr/>
          <p:nvPr/>
        </p:nvSpPr>
        <p:spPr>
          <a:xfrm rot="10800000">
            <a:off x="-665925" y="244812"/>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rot="10800000">
            <a:off x="-90012" y="57662"/>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rot="10800000">
            <a:off x="-586750" y="-16636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rot="10800000">
            <a:off x="856775" y="4831412"/>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rot="10800000">
            <a:off x="340275" y="4458312"/>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rot="10800000">
            <a:off x="273125" y="4449137"/>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rot="10800000">
            <a:off x="7773117" y="4652351"/>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rot="10800000">
            <a:off x="7960864" y="4324374"/>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rot="10800000">
            <a:off x="7773125" y="3137512"/>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3"/>
          <p:cNvGrpSpPr/>
          <p:nvPr/>
        </p:nvGrpSpPr>
        <p:grpSpPr>
          <a:xfrm rot="10800000">
            <a:off x="7939051" y="244808"/>
            <a:ext cx="796292" cy="132730"/>
            <a:chOff x="1738800" y="2669950"/>
            <a:chExt cx="334900" cy="55825"/>
          </a:xfrm>
        </p:grpSpPr>
        <p:sp>
          <p:nvSpPr>
            <p:cNvPr id="423" name="Google Shape;423;p1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13"/>
          <p:cNvGrpSpPr/>
          <p:nvPr/>
        </p:nvGrpSpPr>
        <p:grpSpPr>
          <a:xfrm rot="10800000">
            <a:off x="-164161" y="3071733"/>
            <a:ext cx="796292" cy="132730"/>
            <a:chOff x="1738800" y="2669950"/>
            <a:chExt cx="334900" cy="55825"/>
          </a:xfrm>
        </p:grpSpPr>
        <p:sp>
          <p:nvSpPr>
            <p:cNvPr id="440" name="Google Shape;440;p1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3"/>
          <p:cNvGrpSpPr/>
          <p:nvPr/>
        </p:nvGrpSpPr>
        <p:grpSpPr>
          <a:xfrm rot="10800000">
            <a:off x="5223026" y="4729570"/>
            <a:ext cx="796292" cy="132730"/>
            <a:chOff x="1738800" y="2669950"/>
            <a:chExt cx="334900" cy="55825"/>
          </a:xfrm>
        </p:grpSpPr>
        <p:sp>
          <p:nvSpPr>
            <p:cNvPr id="457" name="Google Shape;457;p1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idx="3" hasCustomPrompt="1"/>
          </p:nvPr>
        </p:nvSpPr>
        <p:spPr>
          <a:xfrm>
            <a:off x="1028175" y="2469299"/>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4" name="Google Shape;474;p13"/>
          <p:cNvSpPr txBox="1">
            <a:spLocks noGrp="1"/>
          </p:cNvSpPr>
          <p:nvPr>
            <p:ph type="subTitle" idx="4"/>
          </p:nvPr>
        </p:nvSpPr>
        <p:spPr>
          <a:xfrm>
            <a:off x="1796187" y="2469288"/>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5" name="Google Shape;475;p13"/>
          <p:cNvSpPr txBox="1">
            <a:spLocks noGrp="1"/>
          </p:cNvSpPr>
          <p:nvPr>
            <p:ph type="title" idx="5" hasCustomPrompt="1"/>
          </p:nvPr>
        </p:nvSpPr>
        <p:spPr>
          <a:xfrm>
            <a:off x="1028175" y="3272737"/>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6" name="Google Shape;476;p13"/>
          <p:cNvSpPr txBox="1">
            <a:spLocks noGrp="1"/>
          </p:cNvSpPr>
          <p:nvPr>
            <p:ph type="subTitle" idx="6"/>
          </p:nvPr>
        </p:nvSpPr>
        <p:spPr>
          <a:xfrm>
            <a:off x="1796187" y="3272725"/>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7" name="Google Shape;477;p13"/>
          <p:cNvSpPr txBox="1">
            <a:spLocks noGrp="1"/>
          </p:cNvSpPr>
          <p:nvPr>
            <p:ph type="title" idx="7" hasCustomPrompt="1"/>
          </p:nvPr>
        </p:nvSpPr>
        <p:spPr>
          <a:xfrm>
            <a:off x="4776800" y="1665862"/>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8" name="Google Shape;478;p13"/>
          <p:cNvSpPr txBox="1">
            <a:spLocks noGrp="1"/>
          </p:cNvSpPr>
          <p:nvPr>
            <p:ph type="subTitle" idx="8"/>
          </p:nvPr>
        </p:nvSpPr>
        <p:spPr>
          <a:xfrm>
            <a:off x="5544813" y="1665850"/>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9" name="Google Shape;479;p13"/>
          <p:cNvSpPr txBox="1">
            <a:spLocks noGrp="1"/>
          </p:cNvSpPr>
          <p:nvPr>
            <p:ph type="title" idx="9" hasCustomPrompt="1"/>
          </p:nvPr>
        </p:nvSpPr>
        <p:spPr>
          <a:xfrm>
            <a:off x="4776800" y="2469299"/>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0" name="Google Shape;480;p13"/>
          <p:cNvSpPr txBox="1">
            <a:spLocks noGrp="1"/>
          </p:cNvSpPr>
          <p:nvPr>
            <p:ph type="subTitle" idx="13"/>
          </p:nvPr>
        </p:nvSpPr>
        <p:spPr>
          <a:xfrm>
            <a:off x="5544813" y="2469288"/>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1" name="Google Shape;481;p13"/>
          <p:cNvSpPr txBox="1">
            <a:spLocks noGrp="1"/>
          </p:cNvSpPr>
          <p:nvPr>
            <p:ph type="title" idx="14" hasCustomPrompt="1"/>
          </p:nvPr>
        </p:nvSpPr>
        <p:spPr>
          <a:xfrm>
            <a:off x="4776800" y="3272737"/>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15"/>
          </p:nvPr>
        </p:nvSpPr>
        <p:spPr>
          <a:xfrm>
            <a:off x="5544813" y="3272725"/>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04"/>
        <p:cNvGrpSpPr/>
        <p:nvPr/>
      </p:nvGrpSpPr>
      <p:grpSpPr>
        <a:xfrm>
          <a:off x="0" y="0"/>
          <a:ext cx="0" cy="0"/>
          <a:chOff x="0" y="0"/>
          <a:chExt cx="0" cy="0"/>
        </a:xfrm>
      </p:grpSpPr>
      <p:sp>
        <p:nvSpPr>
          <p:cNvPr id="605" name="Google Shape;6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06" name="Google Shape;606;p17"/>
          <p:cNvSpPr txBox="1">
            <a:spLocks noGrp="1"/>
          </p:cNvSpPr>
          <p:nvPr>
            <p:ph type="title" idx="2"/>
          </p:nvPr>
        </p:nvSpPr>
        <p:spPr>
          <a:xfrm>
            <a:off x="716625"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07" name="Google Shape;607;p17"/>
          <p:cNvSpPr txBox="1">
            <a:spLocks noGrp="1"/>
          </p:cNvSpPr>
          <p:nvPr>
            <p:ph type="subTitle" idx="1"/>
          </p:nvPr>
        </p:nvSpPr>
        <p:spPr>
          <a:xfrm>
            <a:off x="716625"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08" name="Google Shape;608;p17"/>
          <p:cNvSpPr txBox="1">
            <a:spLocks noGrp="1"/>
          </p:cNvSpPr>
          <p:nvPr>
            <p:ph type="title" idx="3"/>
          </p:nvPr>
        </p:nvSpPr>
        <p:spPr>
          <a:xfrm>
            <a:off x="3335808"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09" name="Google Shape;609;p17"/>
          <p:cNvSpPr txBox="1">
            <a:spLocks noGrp="1"/>
          </p:cNvSpPr>
          <p:nvPr>
            <p:ph type="subTitle" idx="4"/>
          </p:nvPr>
        </p:nvSpPr>
        <p:spPr>
          <a:xfrm>
            <a:off x="3335814"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10" name="Google Shape;610;p17"/>
          <p:cNvSpPr/>
          <p:nvPr/>
        </p:nvSpPr>
        <p:spPr>
          <a:xfrm flipH="1">
            <a:off x="8039987" y="30731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flipH="1">
            <a:off x="7815312" y="-145062"/>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flipH="1">
            <a:off x="8186312" y="-157187"/>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349125" y="340168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460900" y="371011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779525" y="333641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8010502" y="44418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7225002" y="4597996"/>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7507333" y="3849038"/>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17"/>
          <p:cNvGrpSpPr/>
          <p:nvPr/>
        </p:nvGrpSpPr>
        <p:grpSpPr>
          <a:xfrm flipH="1">
            <a:off x="3505363" y="4767575"/>
            <a:ext cx="796292" cy="132730"/>
            <a:chOff x="1738800" y="2669950"/>
            <a:chExt cx="334900" cy="55825"/>
          </a:xfrm>
        </p:grpSpPr>
        <p:sp>
          <p:nvSpPr>
            <p:cNvPr id="620" name="Google Shape;620;p1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17"/>
          <p:cNvGrpSpPr/>
          <p:nvPr/>
        </p:nvGrpSpPr>
        <p:grpSpPr>
          <a:xfrm flipH="1">
            <a:off x="211426" y="312300"/>
            <a:ext cx="796292" cy="132730"/>
            <a:chOff x="1738800" y="2669950"/>
            <a:chExt cx="334900" cy="55825"/>
          </a:xfrm>
        </p:grpSpPr>
        <p:sp>
          <p:nvSpPr>
            <p:cNvPr id="637" name="Google Shape;637;p1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17"/>
          <p:cNvSpPr txBox="1">
            <a:spLocks noGrp="1"/>
          </p:cNvSpPr>
          <p:nvPr>
            <p:ph type="title" idx="5"/>
          </p:nvPr>
        </p:nvSpPr>
        <p:spPr>
          <a:xfrm>
            <a:off x="5954990"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54" name="Google Shape;654;p17"/>
          <p:cNvSpPr txBox="1">
            <a:spLocks noGrp="1"/>
          </p:cNvSpPr>
          <p:nvPr>
            <p:ph type="subTitle" idx="6"/>
          </p:nvPr>
        </p:nvSpPr>
        <p:spPr>
          <a:xfrm>
            <a:off x="5955002"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1pPr>
            <a:lvl2pPr lvl="1"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2pPr>
            <a:lvl3pPr lvl="2"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3pPr>
            <a:lvl4pPr lvl="3"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4pPr>
            <a:lvl5pPr lvl="4"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5pPr>
            <a:lvl6pPr lvl="5"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6pPr>
            <a:lvl7pPr lvl="6"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7pPr>
            <a:lvl8pPr lvl="7"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8pPr>
            <a:lvl9pPr lvl="8" rtl="0">
              <a:spcBef>
                <a:spcPts val="0"/>
              </a:spcBef>
              <a:spcAft>
                <a:spcPts val="0"/>
              </a:spcAft>
              <a:buClr>
                <a:schemeClr val="lt1"/>
              </a:buClr>
              <a:buSzPts val="3300"/>
              <a:buFont typeface="BenchNine"/>
              <a:buNone/>
              <a:defRPr sz="3300" b="1">
                <a:solidFill>
                  <a:schemeClr val="lt1"/>
                </a:solidFill>
                <a:latin typeface="BenchNine"/>
                <a:ea typeface="BenchNine"/>
                <a:cs typeface="BenchNine"/>
                <a:sym typeface="BenchNi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1pPr>
            <a:lvl2pPr marL="914400" lvl="1"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2pPr>
            <a:lvl3pPr marL="1371600" lvl="2"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3pPr>
            <a:lvl4pPr marL="1828800" lvl="3"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4pPr>
            <a:lvl5pPr marL="2286000" lvl="4"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5pPr>
            <a:lvl6pPr marL="2743200" lvl="5"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6pPr>
            <a:lvl7pPr marL="3200400" lvl="6"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7pPr>
            <a:lvl8pPr marL="3657600" lvl="7"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8pPr>
            <a:lvl9pPr marL="4114800" lvl="8" indent="-304800">
              <a:lnSpc>
                <a:spcPct val="100000"/>
              </a:lnSpc>
              <a:spcBef>
                <a:spcPts val="0"/>
              </a:spcBef>
              <a:spcAft>
                <a:spcPts val="0"/>
              </a:spcAft>
              <a:buClr>
                <a:schemeClr val="lt1"/>
              </a:buClr>
              <a:buSzPts val="1200"/>
              <a:buFont typeface="Raleway"/>
              <a:buChar char="■"/>
              <a:defRPr sz="12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8" r:id="rId7"/>
    <p:sldLayoutId id="2147483659" r:id="rId8"/>
    <p:sldLayoutId id="2147483663" r:id="rId9"/>
    <p:sldLayoutId id="2147483664" r:id="rId10"/>
    <p:sldLayoutId id="2147483665"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grpSp>
        <p:nvGrpSpPr>
          <p:cNvPr id="1018" name="Google Shape;1018;p30"/>
          <p:cNvGrpSpPr/>
          <p:nvPr/>
        </p:nvGrpSpPr>
        <p:grpSpPr>
          <a:xfrm>
            <a:off x="7519007" y="3500100"/>
            <a:ext cx="796292" cy="132730"/>
            <a:chOff x="1738800" y="2669950"/>
            <a:chExt cx="334900" cy="55825"/>
          </a:xfrm>
        </p:grpSpPr>
        <p:sp>
          <p:nvSpPr>
            <p:cNvPr id="1019" name="Google Shape;1019;p30"/>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49;p27">
            <a:extLst>
              <a:ext uri="{FF2B5EF4-FFF2-40B4-BE49-F238E27FC236}">
                <a16:creationId xmlns:a16="http://schemas.microsoft.com/office/drawing/2014/main" id="{C9249F72-8702-A21C-376F-D4326D315E6E}"/>
              </a:ext>
            </a:extLst>
          </p:cNvPr>
          <p:cNvSpPr txBox="1">
            <a:spLocks/>
          </p:cNvSpPr>
          <p:nvPr/>
        </p:nvSpPr>
        <p:spPr>
          <a:xfrm>
            <a:off x="1021699" y="1305398"/>
            <a:ext cx="7293600" cy="183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r>
              <a:rPr lang="en-US" sz="6000" u="sng" dirty="0"/>
              <a:t>Gestion des </a:t>
            </a:r>
            <a:r>
              <a:rPr lang="en-US" sz="6000" u="sng" dirty="0" err="1"/>
              <a:t>Déplacements</a:t>
            </a:r>
            <a:endParaRPr lang="en-US" sz="6000" u="sng" dirty="0"/>
          </a:p>
        </p:txBody>
      </p:sp>
      <p:sp>
        <p:nvSpPr>
          <p:cNvPr id="9" name="Google Shape;950;p27">
            <a:extLst>
              <a:ext uri="{FF2B5EF4-FFF2-40B4-BE49-F238E27FC236}">
                <a16:creationId xmlns:a16="http://schemas.microsoft.com/office/drawing/2014/main" id="{F2B3C013-AAB5-E9EF-FBD8-35B33BFA0D00}"/>
              </a:ext>
            </a:extLst>
          </p:cNvPr>
          <p:cNvSpPr txBox="1">
            <a:spLocks noGrp="1"/>
          </p:cNvSpPr>
          <p:nvPr>
            <p:ph type="subTitle" idx="1"/>
          </p:nvPr>
        </p:nvSpPr>
        <p:spPr>
          <a:xfrm>
            <a:off x="3236434" y="2647221"/>
            <a:ext cx="2662500" cy="7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Mini </a:t>
            </a:r>
            <a:r>
              <a:rPr lang="en-US" dirty="0" err="1"/>
              <a:t>Projet</a:t>
            </a:r>
            <a:r>
              <a:rPr lang="en-US" dirty="0"/>
              <a:t> Genie </a:t>
            </a:r>
            <a:r>
              <a:rPr lang="en-US" dirty="0" err="1"/>
              <a:t>Logiciel</a:t>
            </a:r>
            <a:endParaRPr lang="en-US" dirty="0"/>
          </a:p>
        </p:txBody>
      </p:sp>
      <p:pic>
        <p:nvPicPr>
          <p:cNvPr id="10" name="Picture 5">
            <a:extLst>
              <a:ext uri="{FF2B5EF4-FFF2-40B4-BE49-F238E27FC236}">
                <a16:creationId xmlns:a16="http://schemas.microsoft.com/office/drawing/2014/main" id="{01DBDF9B-54B0-82F8-EC8A-74CFFB117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4898" y="231584"/>
            <a:ext cx="2767922" cy="791404"/>
          </a:xfrm>
          <a:prstGeom prst="rect">
            <a:avLst/>
          </a:prstGeom>
        </p:spPr>
      </p:pic>
      <p:sp>
        <p:nvSpPr>
          <p:cNvPr id="11" name="TextBox 6">
            <a:extLst>
              <a:ext uri="{FF2B5EF4-FFF2-40B4-BE49-F238E27FC236}">
                <a16:creationId xmlns:a16="http://schemas.microsoft.com/office/drawing/2014/main" id="{7BB3F01E-A127-DEF7-882B-C2BCD7586CCE}"/>
              </a:ext>
            </a:extLst>
          </p:cNvPr>
          <p:cNvSpPr txBox="1"/>
          <p:nvPr/>
        </p:nvSpPr>
        <p:spPr>
          <a:xfrm>
            <a:off x="1407087" y="3665421"/>
            <a:ext cx="1829347" cy="1246495"/>
          </a:xfrm>
          <a:prstGeom prst="rect">
            <a:avLst/>
          </a:prstGeom>
          <a:noFill/>
        </p:spPr>
        <p:txBody>
          <a:bodyPr wrap="none" rtlCol="0">
            <a:spAutoFit/>
          </a:bodyPr>
          <a:lstStyle/>
          <a:p>
            <a:r>
              <a:rPr lang="en-GB" sz="1100" b="1" u="sng" dirty="0" err="1">
                <a:solidFill>
                  <a:srgbClr val="529046"/>
                </a:solidFill>
                <a:latin typeface="Raleway"/>
              </a:rPr>
              <a:t>Réalisé</a:t>
            </a:r>
            <a:r>
              <a:rPr lang="en-GB" sz="1100" b="1" u="sng" dirty="0">
                <a:solidFill>
                  <a:srgbClr val="529046"/>
                </a:solidFill>
                <a:latin typeface="Raleway"/>
              </a:rPr>
              <a:t> par :</a:t>
            </a:r>
          </a:p>
          <a:p>
            <a:endParaRPr lang="en-GB" sz="1000" b="1" u="sng" dirty="0">
              <a:solidFill>
                <a:schemeClr val="accent1">
                  <a:lumMod val="50000"/>
                </a:schemeClr>
              </a:solidFill>
              <a:latin typeface="Raleway"/>
            </a:endParaRPr>
          </a:p>
          <a:p>
            <a:pPr marL="285750" indent="-285750">
              <a:buFont typeface="Arial" panose="020B0604020202020204" pitchFamily="34" charset="0"/>
              <a:buChar char="•"/>
            </a:pPr>
            <a:r>
              <a:rPr lang="en-GB" sz="1000" b="1" u="sng" dirty="0" err="1">
                <a:solidFill>
                  <a:schemeClr val="lt1"/>
                </a:solidFill>
                <a:latin typeface="Raleway"/>
              </a:rPr>
              <a:t>Abdenacer</a:t>
            </a:r>
            <a:r>
              <a:rPr lang="en-GB" sz="1000" b="1" u="sng" dirty="0">
                <a:solidFill>
                  <a:schemeClr val="lt1"/>
                </a:solidFill>
                <a:latin typeface="Raleway"/>
              </a:rPr>
              <a:t> </a:t>
            </a:r>
            <a:r>
              <a:rPr lang="en-GB" sz="1000" b="1" u="sng" dirty="0" err="1">
                <a:solidFill>
                  <a:schemeClr val="lt1"/>
                </a:solidFill>
                <a:latin typeface="Raleway"/>
              </a:rPr>
              <a:t>Fayssel</a:t>
            </a:r>
            <a:endParaRPr lang="en-GB" sz="1000" b="1" u="sng" dirty="0">
              <a:solidFill>
                <a:schemeClr val="lt1"/>
              </a:solidFill>
              <a:latin typeface="Raleway"/>
            </a:endParaRPr>
          </a:p>
          <a:p>
            <a:pPr marL="285750" indent="-285750">
              <a:buFont typeface="Arial" panose="020B0604020202020204" pitchFamily="34" charset="0"/>
              <a:buChar char="•"/>
            </a:pPr>
            <a:r>
              <a:rPr lang="en-GB" sz="1000" b="1" u="sng" dirty="0" err="1">
                <a:solidFill>
                  <a:schemeClr val="lt1"/>
                </a:solidFill>
                <a:latin typeface="Raleway"/>
              </a:rPr>
              <a:t>Douladi</a:t>
            </a:r>
            <a:r>
              <a:rPr lang="en-GB" sz="1000" b="1" u="sng" dirty="0">
                <a:solidFill>
                  <a:schemeClr val="lt1"/>
                </a:solidFill>
                <a:latin typeface="Raleway"/>
              </a:rPr>
              <a:t> Oussama </a:t>
            </a:r>
          </a:p>
          <a:p>
            <a:pPr marL="285750" indent="-285750">
              <a:buFont typeface="Arial" panose="020B0604020202020204" pitchFamily="34" charset="0"/>
              <a:buChar char="•"/>
            </a:pPr>
            <a:r>
              <a:rPr lang="en-GB" sz="1000" b="1" u="sng" dirty="0">
                <a:solidFill>
                  <a:schemeClr val="lt1"/>
                </a:solidFill>
                <a:latin typeface="Raleway"/>
              </a:rPr>
              <a:t>El khanchoufi Youssef</a:t>
            </a:r>
          </a:p>
          <a:p>
            <a:pPr marL="285750" indent="-285750">
              <a:buFont typeface="Arial" panose="020B0604020202020204" pitchFamily="34" charset="0"/>
              <a:buChar char="•"/>
            </a:pPr>
            <a:r>
              <a:rPr lang="en-GB" sz="1000" b="1" u="sng" dirty="0" err="1">
                <a:solidFill>
                  <a:schemeClr val="lt1"/>
                </a:solidFill>
                <a:latin typeface="Raleway"/>
              </a:rPr>
              <a:t>Naciri</a:t>
            </a:r>
            <a:r>
              <a:rPr lang="en-GB" sz="1000" b="1" u="sng" dirty="0">
                <a:solidFill>
                  <a:schemeClr val="lt1"/>
                </a:solidFill>
                <a:latin typeface="Raleway"/>
              </a:rPr>
              <a:t> </a:t>
            </a:r>
            <a:r>
              <a:rPr lang="en-GB" sz="1000" b="1" u="sng" dirty="0" err="1">
                <a:solidFill>
                  <a:schemeClr val="lt1"/>
                </a:solidFill>
                <a:latin typeface="Raleway"/>
              </a:rPr>
              <a:t>Issam</a:t>
            </a:r>
            <a:endParaRPr lang="en-GB" sz="1000" b="1" u="sng" dirty="0">
              <a:solidFill>
                <a:schemeClr val="lt1"/>
              </a:solidFill>
              <a:latin typeface="Raleway"/>
            </a:endParaRPr>
          </a:p>
          <a:p>
            <a:endParaRPr lang="en-GB" dirty="0"/>
          </a:p>
        </p:txBody>
      </p:sp>
      <p:sp>
        <p:nvSpPr>
          <p:cNvPr id="12" name="TextBox 9">
            <a:extLst>
              <a:ext uri="{FF2B5EF4-FFF2-40B4-BE49-F238E27FC236}">
                <a16:creationId xmlns:a16="http://schemas.microsoft.com/office/drawing/2014/main" id="{76F0A034-B0B5-8E08-9FF5-F65303BA67EB}"/>
              </a:ext>
            </a:extLst>
          </p:cNvPr>
          <p:cNvSpPr txBox="1"/>
          <p:nvPr/>
        </p:nvSpPr>
        <p:spPr>
          <a:xfrm>
            <a:off x="6477573" y="3665421"/>
            <a:ext cx="1075936" cy="584775"/>
          </a:xfrm>
          <a:prstGeom prst="rect">
            <a:avLst/>
          </a:prstGeom>
          <a:noFill/>
        </p:spPr>
        <p:txBody>
          <a:bodyPr wrap="none" rtlCol="0">
            <a:spAutoFit/>
          </a:bodyPr>
          <a:lstStyle/>
          <a:p>
            <a:r>
              <a:rPr lang="en-GB" sz="1100" b="1" u="sng" dirty="0" err="1">
                <a:solidFill>
                  <a:srgbClr val="529046"/>
                </a:solidFill>
                <a:latin typeface="Raleway"/>
              </a:rPr>
              <a:t>Encadré</a:t>
            </a:r>
            <a:r>
              <a:rPr lang="en-GB" sz="1100" b="1" u="sng" dirty="0">
                <a:solidFill>
                  <a:srgbClr val="529046"/>
                </a:solidFill>
                <a:latin typeface="Raleway"/>
              </a:rPr>
              <a:t> par :</a:t>
            </a:r>
          </a:p>
          <a:p>
            <a:endParaRPr lang="en-GB" sz="1100" b="1" u="sng" dirty="0">
              <a:solidFill>
                <a:srgbClr val="529046"/>
              </a:solidFill>
              <a:latin typeface="Raleway"/>
            </a:endParaRPr>
          </a:p>
          <a:p>
            <a:pPr marL="285750" indent="-285750">
              <a:buFont typeface="Arial" panose="020B0604020202020204" pitchFamily="34" charset="0"/>
              <a:buChar char="•"/>
            </a:pPr>
            <a:r>
              <a:rPr lang="en-GB" sz="1000" b="1" u="sng" dirty="0">
                <a:solidFill>
                  <a:schemeClr val="lt1"/>
                </a:solidFill>
                <a:latin typeface="Raleway"/>
              </a:rPr>
              <a:t>M. OMARI</a:t>
            </a:r>
          </a:p>
        </p:txBody>
      </p:sp>
      <p:grpSp>
        <p:nvGrpSpPr>
          <p:cNvPr id="13" name="Google Shape;951;p27">
            <a:extLst>
              <a:ext uri="{FF2B5EF4-FFF2-40B4-BE49-F238E27FC236}">
                <a16:creationId xmlns:a16="http://schemas.microsoft.com/office/drawing/2014/main" id="{0306872C-8841-B57E-3DE8-DE4C0C9B7D43}"/>
              </a:ext>
            </a:extLst>
          </p:cNvPr>
          <p:cNvGrpSpPr/>
          <p:nvPr/>
        </p:nvGrpSpPr>
        <p:grpSpPr>
          <a:xfrm>
            <a:off x="323431" y="2092168"/>
            <a:ext cx="796292" cy="132730"/>
            <a:chOff x="1738800" y="2669950"/>
            <a:chExt cx="334900" cy="55825"/>
          </a:xfrm>
        </p:grpSpPr>
        <p:sp>
          <p:nvSpPr>
            <p:cNvPr id="14" name="Google Shape;952;p27">
              <a:extLst>
                <a:ext uri="{FF2B5EF4-FFF2-40B4-BE49-F238E27FC236}">
                  <a16:creationId xmlns:a16="http://schemas.microsoft.com/office/drawing/2014/main" id="{0A74F07E-C82D-7D9D-1E0E-B22F5020AB7C}"/>
                </a:ext>
              </a:extLst>
            </p:cNvPr>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 name="Google Shape;953;p27">
              <a:extLst>
                <a:ext uri="{FF2B5EF4-FFF2-40B4-BE49-F238E27FC236}">
                  <a16:creationId xmlns:a16="http://schemas.microsoft.com/office/drawing/2014/main" id="{E23003C6-06CA-4C3E-B8C0-8A67BF570519}"/>
                </a:ext>
              </a:extLst>
            </p:cNvPr>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 name="Google Shape;954;p27">
              <a:extLst>
                <a:ext uri="{FF2B5EF4-FFF2-40B4-BE49-F238E27FC236}">
                  <a16:creationId xmlns:a16="http://schemas.microsoft.com/office/drawing/2014/main" id="{927E294C-D866-5E66-F97D-449A944253B3}"/>
                </a:ext>
              </a:extLst>
            </p:cNvPr>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 name="Google Shape;955;p27">
              <a:extLst>
                <a:ext uri="{FF2B5EF4-FFF2-40B4-BE49-F238E27FC236}">
                  <a16:creationId xmlns:a16="http://schemas.microsoft.com/office/drawing/2014/main" id="{80068401-EACB-F570-AA24-9729085EFDAC}"/>
                </a:ext>
              </a:extLst>
            </p:cNvPr>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 name="Google Shape;956;p27">
              <a:extLst>
                <a:ext uri="{FF2B5EF4-FFF2-40B4-BE49-F238E27FC236}">
                  <a16:creationId xmlns:a16="http://schemas.microsoft.com/office/drawing/2014/main" id="{86249AB9-EF6A-4059-1E0C-A6A37AB49E30}"/>
                </a:ext>
              </a:extLst>
            </p:cNvPr>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957;p27">
              <a:extLst>
                <a:ext uri="{FF2B5EF4-FFF2-40B4-BE49-F238E27FC236}">
                  <a16:creationId xmlns:a16="http://schemas.microsoft.com/office/drawing/2014/main" id="{7377BC7C-A3F5-AB37-EB61-944F41EAF596}"/>
                </a:ext>
              </a:extLst>
            </p:cNvPr>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958;p27">
              <a:extLst>
                <a:ext uri="{FF2B5EF4-FFF2-40B4-BE49-F238E27FC236}">
                  <a16:creationId xmlns:a16="http://schemas.microsoft.com/office/drawing/2014/main" id="{D2CCFD3F-BF8D-F42C-E15E-797C84FCAFFB}"/>
                </a:ext>
              </a:extLst>
            </p:cNvPr>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 name="Google Shape;959;p27">
              <a:extLst>
                <a:ext uri="{FF2B5EF4-FFF2-40B4-BE49-F238E27FC236}">
                  <a16:creationId xmlns:a16="http://schemas.microsoft.com/office/drawing/2014/main" id="{9F2AEF20-265C-D8F5-5BD6-225E6CA63363}"/>
                </a:ext>
              </a:extLst>
            </p:cNvPr>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2" name="Google Shape;960;p27">
              <a:extLst>
                <a:ext uri="{FF2B5EF4-FFF2-40B4-BE49-F238E27FC236}">
                  <a16:creationId xmlns:a16="http://schemas.microsoft.com/office/drawing/2014/main" id="{D5942C3C-F5DD-CB8E-4A2A-F005EAD1FFCF}"/>
                </a:ext>
              </a:extLst>
            </p:cNvPr>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3" name="Google Shape;961;p27">
              <a:extLst>
                <a:ext uri="{FF2B5EF4-FFF2-40B4-BE49-F238E27FC236}">
                  <a16:creationId xmlns:a16="http://schemas.microsoft.com/office/drawing/2014/main" id="{1E41D89F-2F8B-CCD4-3358-808065AD4C46}"/>
                </a:ext>
              </a:extLst>
            </p:cNvPr>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962;p27">
              <a:extLst>
                <a:ext uri="{FF2B5EF4-FFF2-40B4-BE49-F238E27FC236}">
                  <a16:creationId xmlns:a16="http://schemas.microsoft.com/office/drawing/2014/main" id="{DD3E0D49-2EC5-A63A-BA71-367DE3D445EE}"/>
                </a:ext>
              </a:extLst>
            </p:cNvPr>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963;p27">
              <a:extLst>
                <a:ext uri="{FF2B5EF4-FFF2-40B4-BE49-F238E27FC236}">
                  <a16:creationId xmlns:a16="http://schemas.microsoft.com/office/drawing/2014/main" id="{BBDBC58C-4197-11A8-B2FA-84D810B1BCC2}"/>
                </a:ext>
              </a:extLst>
            </p:cNvPr>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 name="Google Shape;964;p27">
              <a:extLst>
                <a:ext uri="{FF2B5EF4-FFF2-40B4-BE49-F238E27FC236}">
                  <a16:creationId xmlns:a16="http://schemas.microsoft.com/office/drawing/2014/main" id="{B4B6B428-FFB3-004A-BE74-D4D746F05FE1}"/>
                </a:ext>
              </a:extLst>
            </p:cNvPr>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 name="Google Shape;965;p27">
              <a:extLst>
                <a:ext uri="{FF2B5EF4-FFF2-40B4-BE49-F238E27FC236}">
                  <a16:creationId xmlns:a16="http://schemas.microsoft.com/office/drawing/2014/main" id="{BA01E171-A391-DE97-75AC-9A77E1C00D98}"/>
                </a:ext>
              </a:extLst>
            </p:cNvPr>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 name="Google Shape;966;p27">
              <a:extLst>
                <a:ext uri="{FF2B5EF4-FFF2-40B4-BE49-F238E27FC236}">
                  <a16:creationId xmlns:a16="http://schemas.microsoft.com/office/drawing/2014/main" id="{D2571465-0C43-D2A8-2F63-28D1A68D0EC9}"/>
                </a:ext>
              </a:extLst>
            </p:cNvPr>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 name="Google Shape;967;p27">
              <a:extLst>
                <a:ext uri="{FF2B5EF4-FFF2-40B4-BE49-F238E27FC236}">
                  <a16:creationId xmlns:a16="http://schemas.microsoft.com/office/drawing/2014/main" id="{262FE695-8281-12CC-BC01-BEDA61C21F45}"/>
                </a:ext>
              </a:extLst>
            </p:cNvPr>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30" name="Google Shape;968;p27">
            <a:extLst>
              <a:ext uri="{FF2B5EF4-FFF2-40B4-BE49-F238E27FC236}">
                <a16:creationId xmlns:a16="http://schemas.microsoft.com/office/drawing/2014/main" id="{7A74E49C-39FD-92D8-FD60-07E24A293009}"/>
              </a:ext>
            </a:extLst>
          </p:cNvPr>
          <p:cNvGrpSpPr/>
          <p:nvPr/>
        </p:nvGrpSpPr>
        <p:grpSpPr>
          <a:xfrm flipH="1">
            <a:off x="8065209" y="2060932"/>
            <a:ext cx="796292" cy="132730"/>
            <a:chOff x="1738800" y="2669950"/>
            <a:chExt cx="334900" cy="55825"/>
          </a:xfrm>
        </p:grpSpPr>
        <p:sp>
          <p:nvSpPr>
            <p:cNvPr id="31" name="Google Shape;969;p27">
              <a:extLst>
                <a:ext uri="{FF2B5EF4-FFF2-40B4-BE49-F238E27FC236}">
                  <a16:creationId xmlns:a16="http://schemas.microsoft.com/office/drawing/2014/main" id="{C68F320E-786C-B0CF-EF2E-FA7735BF2975}"/>
                </a:ext>
              </a:extLst>
            </p:cNvPr>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2" name="Google Shape;970;p27">
              <a:extLst>
                <a:ext uri="{FF2B5EF4-FFF2-40B4-BE49-F238E27FC236}">
                  <a16:creationId xmlns:a16="http://schemas.microsoft.com/office/drawing/2014/main" id="{D0817227-EE23-6162-6A7F-93AD9E434301}"/>
                </a:ext>
              </a:extLst>
            </p:cNvPr>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3" name="Google Shape;971;p27">
              <a:extLst>
                <a:ext uri="{FF2B5EF4-FFF2-40B4-BE49-F238E27FC236}">
                  <a16:creationId xmlns:a16="http://schemas.microsoft.com/office/drawing/2014/main" id="{D1C69D5E-5C12-9A95-0E41-484265BFC930}"/>
                </a:ext>
              </a:extLst>
            </p:cNvPr>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4" name="Google Shape;972;p27">
              <a:extLst>
                <a:ext uri="{FF2B5EF4-FFF2-40B4-BE49-F238E27FC236}">
                  <a16:creationId xmlns:a16="http://schemas.microsoft.com/office/drawing/2014/main" id="{71DAE17E-32B6-DA90-3B73-E6E9E0F0988A}"/>
                </a:ext>
              </a:extLst>
            </p:cNvPr>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5" name="Google Shape;973;p27">
              <a:extLst>
                <a:ext uri="{FF2B5EF4-FFF2-40B4-BE49-F238E27FC236}">
                  <a16:creationId xmlns:a16="http://schemas.microsoft.com/office/drawing/2014/main" id="{18DE849B-C5FC-0E86-E203-E2C6AE77CD73}"/>
                </a:ext>
              </a:extLst>
            </p:cNvPr>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6" name="Google Shape;974;p27">
              <a:extLst>
                <a:ext uri="{FF2B5EF4-FFF2-40B4-BE49-F238E27FC236}">
                  <a16:creationId xmlns:a16="http://schemas.microsoft.com/office/drawing/2014/main" id="{F1844566-E3B6-8F32-6AFC-51EBCDF8F911}"/>
                </a:ext>
              </a:extLst>
            </p:cNvPr>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7" name="Google Shape;975;p27">
              <a:extLst>
                <a:ext uri="{FF2B5EF4-FFF2-40B4-BE49-F238E27FC236}">
                  <a16:creationId xmlns:a16="http://schemas.microsoft.com/office/drawing/2014/main" id="{799D40F6-3B2F-9F80-C67F-6AE155402AFC}"/>
                </a:ext>
              </a:extLst>
            </p:cNvPr>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8" name="Google Shape;976;p27">
              <a:extLst>
                <a:ext uri="{FF2B5EF4-FFF2-40B4-BE49-F238E27FC236}">
                  <a16:creationId xmlns:a16="http://schemas.microsoft.com/office/drawing/2014/main" id="{6436CB7F-E551-BF53-706D-55250D1D4D3A}"/>
                </a:ext>
              </a:extLst>
            </p:cNvPr>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99" name="Google Shape;977;p27">
              <a:extLst>
                <a:ext uri="{FF2B5EF4-FFF2-40B4-BE49-F238E27FC236}">
                  <a16:creationId xmlns:a16="http://schemas.microsoft.com/office/drawing/2014/main" id="{3217F0E2-B618-367A-6415-6955773FB538}"/>
                </a:ext>
              </a:extLst>
            </p:cNvPr>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0" name="Google Shape;978;p27">
              <a:extLst>
                <a:ext uri="{FF2B5EF4-FFF2-40B4-BE49-F238E27FC236}">
                  <a16:creationId xmlns:a16="http://schemas.microsoft.com/office/drawing/2014/main" id="{075CAD53-15A3-732F-610E-38BC2072B1E9}"/>
                </a:ext>
              </a:extLst>
            </p:cNvPr>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1" name="Google Shape;979;p27">
              <a:extLst>
                <a:ext uri="{FF2B5EF4-FFF2-40B4-BE49-F238E27FC236}">
                  <a16:creationId xmlns:a16="http://schemas.microsoft.com/office/drawing/2014/main" id="{6249D7AC-A934-9EB3-630D-3869956BD1D0}"/>
                </a:ext>
              </a:extLst>
            </p:cNvPr>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2" name="Google Shape;980;p27">
              <a:extLst>
                <a:ext uri="{FF2B5EF4-FFF2-40B4-BE49-F238E27FC236}">
                  <a16:creationId xmlns:a16="http://schemas.microsoft.com/office/drawing/2014/main" id="{F4AC6745-AC87-9169-C6E8-6C3022312B0F}"/>
                </a:ext>
              </a:extLst>
            </p:cNvPr>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3" name="Google Shape;981;p27">
              <a:extLst>
                <a:ext uri="{FF2B5EF4-FFF2-40B4-BE49-F238E27FC236}">
                  <a16:creationId xmlns:a16="http://schemas.microsoft.com/office/drawing/2014/main" id="{35DA9E83-2F6D-755D-0661-80156C87C664}"/>
                </a:ext>
              </a:extLst>
            </p:cNvPr>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4" name="Google Shape;982;p27">
              <a:extLst>
                <a:ext uri="{FF2B5EF4-FFF2-40B4-BE49-F238E27FC236}">
                  <a16:creationId xmlns:a16="http://schemas.microsoft.com/office/drawing/2014/main" id="{DB3A8CBB-7569-6A02-FFCF-76321E64C2D6}"/>
                </a:ext>
              </a:extLst>
            </p:cNvPr>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5" name="Google Shape;983;p27">
              <a:extLst>
                <a:ext uri="{FF2B5EF4-FFF2-40B4-BE49-F238E27FC236}">
                  <a16:creationId xmlns:a16="http://schemas.microsoft.com/office/drawing/2014/main" id="{A4A29280-8521-027A-E0B1-24431A124FC6}"/>
                </a:ext>
              </a:extLst>
            </p:cNvPr>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06" name="Google Shape;984;p27">
              <a:extLst>
                <a:ext uri="{FF2B5EF4-FFF2-40B4-BE49-F238E27FC236}">
                  <a16:creationId xmlns:a16="http://schemas.microsoft.com/office/drawing/2014/main" id="{DF695A32-366F-6C80-9CF8-03D566CB270B}"/>
                </a:ext>
              </a:extLst>
            </p:cNvPr>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041" name="Google Shape;950;p27">
            <a:extLst>
              <a:ext uri="{FF2B5EF4-FFF2-40B4-BE49-F238E27FC236}">
                <a16:creationId xmlns:a16="http://schemas.microsoft.com/office/drawing/2014/main" id="{CECAC249-D8BD-7211-C568-08D66A7AF827}"/>
              </a:ext>
            </a:extLst>
          </p:cNvPr>
          <p:cNvSpPr txBox="1">
            <a:spLocks/>
          </p:cNvSpPr>
          <p:nvPr/>
        </p:nvSpPr>
        <p:spPr>
          <a:xfrm>
            <a:off x="6887142" y="148411"/>
            <a:ext cx="2256858"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Nunito Light"/>
              <a:buChar char="●"/>
              <a:defRPr sz="12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9pPr>
          </a:lstStyle>
          <a:p>
            <a:pPr marL="0" indent="0">
              <a:buFont typeface="Nunito Light"/>
              <a:buNone/>
            </a:pPr>
            <a:r>
              <a:rPr lang="en-US" b="1" dirty="0">
                <a:solidFill>
                  <a:srgbClr val="007071"/>
                </a:solidFill>
              </a:rPr>
              <a:t>SIP</a:t>
            </a:r>
            <a:r>
              <a:rPr lang="en-US" b="1" dirty="0">
                <a:solidFill>
                  <a:srgbClr val="E63E26"/>
                </a:solidFill>
              </a:rPr>
              <a:t>MTI</a:t>
            </a:r>
            <a:r>
              <a:rPr lang="en-US" b="1" dirty="0">
                <a:solidFill>
                  <a:srgbClr val="529046"/>
                </a:solidFill>
              </a:rPr>
              <a:t> - </a:t>
            </a:r>
            <a:r>
              <a:rPr lang="en-US" b="1" dirty="0">
                <a:solidFill>
                  <a:schemeClr val="tx2">
                    <a:lumMod val="75000"/>
                  </a:schemeClr>
                </a:solidFill>
              </a:rPr>
              <a:t>3ème </a:t>
            </a:r>
            <a:r>
              <a:rPr lang="en-US" b="1" dirty="0" err="1">
                <a:solidFill>
                  <a:schemeClr val="tx2">
                    <a:lumMod val="75000"/>
                  </a:schemeClr>
                </a:solidFill>
              </a:rPr>
              <a:t>Année</a:t>
            </a:r>
            <a:r>
              <a:rPr lang="en-US" b="1" dirty="0">
                <a:solidFill>
                  <a:schemeClr val="tx2">
                    <a:lumMod val="75000"/>
                  </a:schemeClr>
                </a:solidFill>
              </a:rPr>
              <a:t> ISI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21523" y="2103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Spécification des besoins</a:t>
            </a:r>
          </a:p>
        </p:txBody>
      </p:sp>
      <p:sp>
        <p:nvSpPr>
          <p:cNvPr id="6" name="Google Shape;1172;p37">
            <a:extLst>
              <a:ext uri="{FF2B5EF4-FFF2-40B4-BE49-F238E27FC236}">
                <a16:creationId xmlns:a16="http://schemas.microsoft.com/office/drawing/2014/main" id="{99917222-2BE8-1E7E-07CB-C223C1D9AAFA}"/>
              </a:ext>
            </a:extLst>
          </p:cNvPr>
          <p:cNvSpPr/>
          <p:nvPr/>
        </p:nvSpPr>
        <p:spPr>
          <a:xfrm>
            <a:off x="1633985" y="1138217"/>
            <a:ext cx="848700" cy="698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accent3"/>
                </a:solidFill>
                <a:latin typeface="BenchNine"/>
                <a:ea typeface="BenchNine"/>
                <a:cs typeface="BenchNine"/>
                <a:sym typeface="BenchNine"/>
              </a:rPr>
              <a:t>4.1</a:t>
            </a:r>
            <a:endParaRPr sz="2500" b="1" dirty="0">
              <a:solidFill>
                <a:schemeClr val="accent3"/>
              </a:solidFill>
              <a:latin typeface="BenchNine"/>
              <a:ea typeface="BenchNine"/>
              <a:cs typeface="BenchNine"/>
              <a:sym typeface="BenchNine"/>
            </a:endParaRPr>
          </a:p>
        </p:txBody>
      </p:sp>
      <p:sp>
        <p:nvSpPr>
          <p:cNvPr id="7" name="Google Shape;1176;p37">
            <a:extLst>
              <a:ext uri="{FF2B5EF4-FFF2-40B4-BE49-F238E27FC236}">
                <a16:creationId xmlns:a16="http://schemas.microsoft.com/office/drawing/2014/main" id="{EF113795-10F1-1097-C403-936677602D16}"/>
              </a:ext>
            </a:extLst>
          </p:cNvPr>
          <p:cNvSpPr/>
          <p:nvPr/>
        </p:nvSpPr>
        <p:spPr>
          <a:xfrm>
            <a:off x="1633985" y="2042125"/>
            <a:ext cx="848700" cy="69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accent3"/>
                </a:solidFill>
                <a:latin typeface="BenchNine"/>
                <a:ea typeface="BenchNine"/>
                <a:cs typeface="BenchNine"/>
                <a:sym typeface="BenchNine"/>
              </a:rPr>
              <a:t>4.2</a:t>
            </a:r>
            <a:endParaRPr sz="2500" b="1" dirty="0">
              <a:solidFill>
                <a:schemeClr val="accent3"/>
              </a:solidFill>
              <a:latin typeface="BenchNine"/>
              <a:ea typeface="BenchNine"/>
              <a:cs typeface="BenchNine"/>
              <a:sym typeface="BenchNine"/>
            </a:endParaRPr>
          </a:p>
        </p:txBody>
      </p:sp>
      <p:sp>
        <p:nvSpPr>
          <p:cNvPr id="8" name="Google Shape;1179;p37">
            <a:extLst>
              <a:ext uri="{FF2B5EF4-FFF2-40B4-BE49-F238E27FC236}">
                <a16:creationId xmlns:a16="http://schemas.microsoft.com/office/drawing/2014/main" id="{0CB8BFA9-82FC-4CEB-63F3-42932B862245}"/>
              </a:ext>
            </a:extLst>
          </p:cNvPr>
          <p:cNvSpPr/>
          <p:nvPr/>
        </p:nvSpPr>
        <p:spPr>
          <a:xfrm>
            <a:off x="1633985" y="2946033"/>
            <a:ext cx="848700" cy="698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BenchNine"/>
                <a:ea typeface="BenchNine"/>
                <a:cs typeface="BenchNine"/>
                <a:sym typeface="BenchNine"/>
              </a:rPr>
              <a:t>4.3</a:t>
            </a:r>
            <a:endParaRPr sz="2500" b="1" dirty="0">
              <a:solidFill>
                <a:schemeClr val="lt1"/>
              </a:solidFill>
              <a:latin typeface="BenchNine"/>
              <a:ea typeface="BenchNine"/>
              <a:cs typeface="BenchNine"/>
              <a:sym typeface="BenchNine"/>
            </a:endParaRPr>
          </a:p>
        </p:txBody>
      </p:sp>
      <p:sp>
        <p:nvSpPr>
          <p:cNvPr id="9" name="Google Shape;1182;p37">
            <a:extLst>
              <a:ext uri="{FF2B5EF4-FFF2-40B4-BE49-F238E27FC236}">
                <a16:creationId xmlns:a16="http://schemas.microsoft.com/office/drawing/2014/main" id="{19F6FC15-1EFC-37BB-1A3C-7B348D8B204F}"/>
              </a:ext>
            </a:extLst>
          </p:cNvPr>
          <p:cNvSpPr/>
          <p:nvPr/>
        </p:nvSpPr>
        <p:spPr>
          <a:xfrm>
            <a:off x="1633985" y="3849942"/>
            <a:ext cx="848700" cy="69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accent3"/>
                </a:solidFill>
                <a:latin typeface="BenchNine"/>
                <a:ea typeface="BenchNine"/>
                <a:cs typeface="BenchNine"/>
                <a:sym typeface="BenchNine"/>
              </a:rPr>
              <a:t>4.4</a:t>
            </a:r>
            <a:endParaRPr sz="2500" b="1" dirty="0">
              <a:solidFill>
                <a:schemeClr val="accent3"/>
              </a:solidFill>
              <a:latin typeface="BenchNine"/>
              <a:ea typeface="BenchNine"/>
              <a:cs typeface="BenchNine"/>
              <a:sym typeface="BenchNine"/>
            </a:endParaRPr>
          </a:p>
        </p:txBody>
      </p:sp>
      <p:sp>
        <p:nvSpPr>
          <p:cNvPr id="10" name="Google Shape;1287;p43">
            <a:extLst>
              <a:ext uri="{FF2B5EF4-FFF2-40B4-BE49-F238E27FC236}">
                <a16:creationId xmlns:a16="http://schemas.microsoft.com/office/drawing/2014/main" id="{05CC7256-1ECE-31C4-9BC6-1F38163820AD}"/>
              </a:ext>
            </a:extLst>
          </p:cNvPr>
          <p:cNvSpPr txBox="1">
            <a:spLocks/>
          </p:cNvSpPr>
          <p:nvPr/>
        </p:nvSpPr>
        <p:spPr>
          <a:xfrm>
            <a:off x="2482685" y="1231217"/>
            <a:ext cx="3114328"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pPr algn="r"/>
            <a:r>
              <a:rPr lang="fr-FR" sz="2000" dirty="0"/>
              <a:t>Identification des Parties Prenantes </a:t>
            </a:r>
          </a:p>
        </p:txBody>
      </p:sp>
      <p:sp>
        <p:nvSpPr>
          <p:cNvPr id="11" name="Google Shape;1287;p43">
            <a:extLst>
              <a:ext uri="{FF2B5EF4-FFF2-40B4-BE49-F238E27FC236}">
                <a16:creationId xmlns:a16="http://schemas.microsoft.com/office/drawing/2014/main" id="{8FEAF178-839F-5019-4892-F786E15B12BF}"/>
              </a:ext>
            </a:extLst>
          </p:cNvPr>
          <p:cNvSpPr txBox="1">
            <a:spLocks/>
          </p:cNvSpPr>
          <p:nvPr/>
        </p:nvSpPr>
        <p:spPr>
          <a:xfrm>
            <a:off x="2482684" y="2135125"/>
            <a:ext cx="2303167"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pPr algn="r"/>
            <a:r>
              <a:rPr lang="fr-FR" sz="2000" dirty="0"/>
              <a:t>Les Besoins Fonctionnels </a:t>
            </a:r>
          </a:p>
        </p:txBody>
      </p:sp>
      <p:sp>
        <p:nvSpPr>
          <p:cNvPr id="12" name="Google Shape;1287;p43">
            <a:extLst>
              <a:ext uri="{FF2B5EF4-FFF2-40B4-BE49-F238E27FC236}">
                <a16:creationId xmlns:a16="http://schemas.microsoft.com/office/drawing/2014/main" id="{527FB207-4176-1B0A-3ADD-8484CC424773}"/>
              </a:ext>
            </a:extLst>
          </p:cNvPr>
          <p:cNvSpPr txBox="1">
            <a:spLocks/>
          </p:cNvSpPr>
          <p:nvPr/>
        </p:nvSpPr>
        <p:spPr>
          <a:xfrm>
            <a:off x="2482685" y="3028429"/>
            <a:ext cx="2303166"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pPr algn="r"/>
            <a:r>
              <a:rPr lang="fr-FR" sz="2000" dirty="0"/>
              <a:t>Diagramme De Séquence</a:t>
            </a:r>
          </a:p>
        </p:txBody>
      </p:sp>
      <p:sp>
        <p:nvSpPr>
          <p:cNvPr id="13" name="Google Shape;1287;p43">
            <a:extLst>
              <a:ext uri="{FF2B5EF4-FFF2-40B4-BE49-F238E27FC236}">
                <a16:creationId xmlns:a16="http://schemas.microsoft.com/office/drawing/2014/main" id="{3BB34A66-BED0-82F2-0DFD-21E711FA8EDA}"/>
              </a:ext>
            </a:extLst>
          </p:cNvPr>
          <p:cNvSpPr txBox="1">
            <a:spLocks/>
          </p:cNvSpPr>
          <p:nvPr/>
        </p:nvSpPr>
        <p:spPr>
          <a:xfrm>
            <a:off x="2482685" y="3949025"/>
            <a:ext cx="2745618" cy="51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pPr algn="r"/>
            <a:r>
              <a:rPr lang="fr-FR" sz="2000" dirty="0"/>
              <a:t>Diagramme De cas d’utilisation</a:t>
            </a:r>
          </a:p>
        </p:txBody>
      </p:sp>
    </p:spTree>
    <p:extLst>
      <p:ext uri="{BB962C8B-B14F-4D97-AF65-F5344CB8AC3E}">
        <p14:creationId xmlns:p14="http://schemas.microsoft.com/office/powerpoint/2010/main" val="372105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21523" y="2103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Identification des Parties Prenantes </a:t>
            </a:r>
          </a:p>
        </p:txBody>
      </p:sp>
      <p:sp>
        <p:nvSpPr>
          <p:cNvPr id="1101" name="Google Shape;1101;p34"/>
          <p:cNvSpPr txBox="1">
            <a:spLocks noGrp="1"/>
          </p:cNvSpPr>
          <p:nvPr>
            <p:ph type="subTitle" idx="1"/>
          </p:nvPr>
        </p:nvSpPr>
        <p:spPr>
          <a:xfrm>
            <a:off x="1096593" y="987102"/>
            <a:ext cx="7287288" cy="932100"/>
          </a:xfrm>
          <a:prstGeom prst="rect">
            <a:avLst/>
          </a:prstGeom>
          <a:noFill/>
        </p:spPr>
        <p:txBody>
          <a:bodyPr spcFirstLastPara="1" wrap="square" lIns="91425" tIns="91425" rIns="91425" bIns="91425" anchor="t" anchorCtr="0">
            <a:noAutofit/>
          </a:bodyPr>
          <a:lstStyle/>
          <a:p>
            <a:pPr marL="0" lvl="0" indent="0" algn="just" rtl="0">
              <a:spcBef>
                <a:spcPts val="0"/>
              </a:spcBef>
              <a:spcAft>
                <a:spcPts val="0"/>
              </a:spcAft>
              <a:buNone/>
            </a:pPr>
            <a:r>
              <a:rPr lang="fr-FR" sz="1600" dirty="0"/>
              <a:t>Dans la configuration du système de gestion des déplacements, les rôles clés incluent    les employés visant efficacité et simplicité, les gestionnaires pour une gestion                économique, le comptable axé sur la budgétisation, le consultant nécessitant flexibilité, et l'administrateur garantissant la fiabilité technique. Leur compréhension collective        assure un développement ciblé et performant du système.</a:t>
            </a:r>
          </a:p>
        </p:txBody>
      </p:sp>
      <p:grpSp>
        <p:nvGrpSpPr>
          <p:cNvPr id="16" name="Group 3">
            <a:extLst>
              <a:ext uri="{FF2B5EF4-FFF2-40B4-BE49-F238E27FC236}">
                <a16:creationId xmlns:a16="http://schemas.microsoft.com/office/drawing/2014/main" id="{12395A29-A38C-D8E6-D63A-DAAC62F376FB}"/>
              </a:ext>
            </a:extLst>
          </p:cNvPr>
          <p:cNvGrpSpPr/>
          <p:nvPr/>
        </p:nvGrpSpPr>
        <p:grpSpPr>
          <a:xfrm>
            <a:off x="1279619" y="2929553"/>
            <a:ext cx="504000" cy="1332000"/>
            <a:chOff x="798294" y="1135284"/>
            <a:chExt cx="1366873" cy="3600000"/>
          </a:xfrm>
          <a:solidFill>
            <a:schemeClr val="accent1"/>
          </a:solidFill>
        </p:grpSpPr>
        <p:sp>
          <p:nvSpPr>
            <p:cNvPr id="17" name="Round Same Side Corner Rectangle 8">
              <a:extLst>
                <a:ext uri="{FF2B5EF4-FFF2-40B4-BE49-F238E27FC236}">
                  <a16:creationId xmlns:a16="http://schemas.microsoft.com/office/drawing/2014/main" id="{7684D74D-31B3-EF3E-E5B8-47F7D7CA3CED}"/>
                </a:ext>
              </a:extLst>
            </p:cNvPr>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Round Same Side Corner Rectangle 8">
              <a:extLst>
                <a:ext uri="{FF2B5EF4-FFF2-40B4-BE49-F238E27FC236}">
                  <a16:creationId xmlns:a16="http://schemas.microsoft.com/office/drawing/2014/main" id="{0CFCB531-1210-9951-3A22-46619B07EA2B}"/>
                </a:ext>
              </a:extLst>
            </p:cNvPr>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Round Same Side Corner Rectangle 8">
              <a:extLst>
                <a:ext uri="{FF2B5EF4-FFF2-40B4-BE49-F238E27FC236}">
                  <a16:creationId xmlns:a16="http://schemas.microsoft.com/office/drawing/2014/main" id="{1F230D7C-A401-5314-1792-A92740F5DDF3}"/>
                </a:ext>
              </a:extLst>
            </p:cNvPr>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0" name="Round Same Side Corner Rectangle 8">
              <a:extLst>
                <a:ext uri="{FF2B5EF4-FFF2-40B4-BE49-F238E27FC236}">
                  <a16:creationId xmlns:a16="http://schemas.microsoft.com/office/drawing/2014/main" id="{3A1F17DD-BD49-0A59-D685-348B67A30ECD}"/>
                </a:ext>
              </a:extLst>
            </p:cNvPr>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1" name="Round Same Side Corner Rectangle 8">
              <a:extLst>
                <a:ext uri="{FF2B5EF4-FFF2-40B4-BE49-F238E27FC236}">
                  <a16:creationId xmlns:a16="http://schemas.microsoft.com/office/drawing/2014/main" id="{760EDC76-AB79-F289-5E6A-2787845694E9}"/>
                </a:ext>
              </a:extLst>
            </p:cNvPr>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Round Same Side Corner Rectangle 8">
              <a:extLst>
                <a:ext uri="{FF2B5EF4-FFF2-40B4-BE49-F238E27FC236}">
                  <a16:creationId xmlns:a16="http://schemas.microsoft.com/office/drawing/2014/main" id="{8BD1160C-EB51-7D43-C032-58FD72B3D5D4}"/>
                </a:ext>
              </a:extLst>
            </p:cNvPr>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3" name="Round Same Side Corner Rectangle 8">
              <a:extLst>
                <a:ext uri="{FF2B5EF4-FFF2-40B4-BE49-F238E27FC236}">
                  <a16:creationId xmlns:a16="http://schemas.microsoft.com/office/drawing/2014/main" id="{A5BA7EFA-809D-5F06-DFF1-5489E180FB4E}"/>
                </a:ext>
              </a:extLst>
            </p:cNvPr>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Round Same Side Corner Rectangle 8">
              <a:extLst>
                <a:ext uri="{FF2B5EF4-FFF2-40B4-BE49-F238E27FC236}">
                  <a16:creationId xmlns:a16="http://schemas.microsoft.com/office/drawing/2014/main" id="{A392195E-BB2A-92EF-82AE-F06831530B67}"/>
                </a:ext>
              </a:extLst>
            </p:cNvPr>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Round Same Side Corner Rectangle 8">
              <a:extLst>
                <a:ext uri="{FF2B5EF4-FFF2-40B4-BE49-F238E27FC236}">
                  <a16:creationId xmlns:a16="http://schemas.microsoft.com/office/drawing/2014/main" id="{192E7B35-08FC-37E9-E2AB-B0FB6C6D6495}"/>
                </a:ext>
              </a:extLst>
            </p:cNvPr>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6" name="Round Same Side Corner Rectangle 8">
              <a:extLst>
                <a:ext uri="{FF2B5EF4-FFF2-40B4-BE49-F238E27FC236}">
                  <a16:creationId xmlns:a16="http://schemas.microsoft.com/office/drawing/2014/main" id="{C88A7C67-73A0-F4C2-2213-AE7C1072F0D2}"/>
                </a:ext>
              </a:extLst>
            </p:cNvPr>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27" name="Group 3">
            <a:extLst>
              <a:ext uri="{FF2B5EF4-FFF2-40B4-BE49-F238E27FC236}">
                <a16:creationId xmlns:a16="http://schemas.microsoft.com/office/drawing/2014/main" id="{DDD7CA11-627E-9ACB-146D-AD1CCF6D6D94}"/>
              </a:ext>
            </a:extLst>
          </p:cNvPr>
          <p:cNvGrpSpPr/>
          <p:nvPr/>
        </p:nvGrpSpPr>
        <p:grpSpPr>
          <a:xfrm>
            <a:off x="3081529" y="2923690"/>
            <a:ext cx="504000" cy="1332000"/>
            <a:chOff x="798294" y="1135284"/>
            <a:chExt cx="1366873" cy="3600000"/>
          </a:xfrm>
          <a:solidFill>
            <a:schemeClr val="accent1"/>
          </a:solidFill>
        </p:grpSpPr>
        <p:sp>
          <p:nvSpPr>
            <p:cNvPr id="28" name="Round Same Side Corner Rectangle 8">
              <a:extLst>
                <a:ext uri="{FF2B5EF4-FFF2-40B4-BE49-F238E27FC236}">
                  <a16:creationId xmlns:a16="http://schemas.microsoft.com/office/drawing/2014/main" id="{05F52794-AFE6-E1AC-59B8-BC6E6E036A81}"/>
                </a:ext>
              </a:extLst>
            </p:cNvPr>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Round Same Side Corner Rectangle 8">
              <a:extLst>
                <a:ext uri="{FF2B5EF4-FFF2-40B4-BE49-F238E27FC236}">
                  <a16:creationId xmlns:a16="http://schemas.microsoft.com/office/drawing/2014/main" id="{4D941D65-3D35-E232-D16F-7D03F8738B6C}"/>
                </a:ext>
              </a:extLst>
            </p:cNvPr>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Round Same Side Corner Rectangle 8">
              <a:extLst>
                <a:ext uri="{FF2B5EF4-FFF2-40B4-BE49-F238E27FC236}">
                  <a16:creationId xmlns:a16="http://schemas.microsoft.com/office/drawing/2014/main" id="{83FDD2CE-9273-8D56-2C35-1D0AD83FDD11}"/>
                </a:ext>
              </a:extLst>
            </p:cNvPr>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1" name="Round Same Side Corner Rectangle 8">
              <a:extLst>
                <a:ext uri="{FF2B5EF4-FFF2-40B4-BE49-F238E27FC236}">
                  <a16:creationId xmlns:a16="http://schemas.microsoft.com/office/drawing/2014/main" id="{D025E63D-C774-EC3F-22D8-5B1D86C22732}"/>
                </a:ext>
              </a:extLst>
            </p:cNvPr>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88" name="Round Same Side Corner Rectangle 8">
              <a:extLst>
                <a:ext uri="{FF2B5EF4-FFF2-40B4-BE49-F238E27FC236}">
                  <a16:creationId xmlns:a16="http://schemas.microsoft.com/office/drawing/2014/main" id="{C8F463BD-2877-F8B0-2F71-AC4D18360682}"/>
                </a:ext>
              </a:extLst>
            </p:cNvPr>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89" name="Round Same Side Corner Rectangle 8">
              <a:extLst>
                <a:ext uri="{FF2B5EF4-FFF2-40B4-BE49-F238E27FC236}">
                  <a16:creationId xmlns:a16="http://schemas.microsoft.com/office/drawing/2014/main" id="{205CCC32-8B63-12C6-7F2D-56B0689BCB0A}"/>
                </a:ext>
              </a:extLst>
            </p:cNvPr>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0" name="Round Same Side Corner Rectangle 8">
              <a:extLst>
                <a:ext uri="{FF2B5EF4-FFF2-40B4-BE49-F238E27FC236}">
                  <a16:creationId xmlns:a16="http://schemas.microsoft.com/office/drawing/2014/main" id="{CC0CFC76-D747-5E17-2603-42ED9F55BB40}"/>
                </a:ext>
              </a:extLst>
            </p:cNvPr>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1" name="Round Same Side Corner Rectangle 8">
              <a:extLst>
                <a:ext uri="{FF2B5EF4-FFF2-40B4-BE49-F238E27FC236}">
                  <a16:creationId xmlns:a16="http://schemas.microsoft.com/office/drawing/2014/main" id="{B959B0A4-70D6-63F9-FB74-F072703718CE}"/>
                </a:ext>
              </a:extLst>
            </p:cNvPr>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2" name="Round Same Side Corner Rectangle 8">
              <a:extLst>
                <a:ext uri="{FF2B5EF4-FFF2-40B4-BE49-F238E27FC236}">
                  <a16:creationId xmlns:a16="http://schemas.microsoft.com/office/drawing/2014/main" id="{5017079B-8E24-24DA-BCC9-DBCF7219FD25}"/>
                </a:ext>
              </a:extLst>
            </p:cNvPr>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3" name="Round Same Side Corner Rectangle 8">
              <a:extLst>
                <a:ext uri="{FF2B5EF4-FFF2-40B4-BE49-F238E27FC236}">
                  <a16:creationId xmlns:a16="http://schemas.microsoft.com/office/drawing/2014/main" id="{33F96DE3-FB79-576D-546F-15AC31EFF111}"/>
                </a:ext>
              </a:extLst>
            </p:cNvPr>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094" name="Group 3">
            <a:extLst>
              <a:ext uri="{FF2B5EF4-FFF2-40B4-BE49-F238E27FC236}">
                <a16:creationId xmlns:a16="http://schemas.microsoft.com/office/drawing/2014/main" id="{73531445-0612-0107-991D-E1FAE5326D0A}"/>
              </a:ext>
            </a:extLst>
          </p:cNvPr>
          <p:cNvGrpSpPr/>
          <p:nvPr/>
        </p:nvGrpSpPr>
        <p:grpSpPr>
          <a:xfrm>
            <a:off x="5056110" y="2900003"/>
            <a:ext cx="504000" cy="1332000"/>
            <a:chOff x="798294" y="1135284"/>
            <a:chExt cx="1366873" cy="3600000"/>
          </a:xfrm>
          <a:solidFill>
            <a:schemeClr val="accent1"/>
          </a:solidFill>
        </p:grpSpPr>
        <p:sp>
          <p:nvSpPr>
            <p:cNvPr id="1095" name="Round Same Side Corner Rectangle 8">
              <a:extLst>
                <a:ext uri="{FF2B5EF4-FFF2-40B4-BE49-F238E27FC236}">
                  <a16:creationId xmlns:a16="http://schemas.microsoft.com/office/drawing/2014/main" id="{7BBB00DB-B773-DBB7-44C7-06727BC8AC5E}"/>
                </a:ext>
              </a:extLst>
            </p:cNvPr>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6" name="Round Same Side Corner Rectangle 8">
              <a:extLst>
                <a:ext uri="{FF2B5EF4-FFF2-40B4-BE49-F238E27FC236}">
                  <a16:creationId xmlns:a16="http://schemas.microsoft.com/office/drawing/2014/main" id="{B6C13E73-E888-3819-9634-B6DEA7BA285F}"/>
                </a:ext>
              </a:extLst>
            </p:cNvPr>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7" name="Round Same Side Corner Rectangle 8">
              <a:extLst>
                <a:ext uri="{FF2B5EF4-FFF2-40B4-BE49-F238E27FC236}">
                  <a16:creationId xmlns:a16="http://schemas.microsoft.com/office/drawing/2014/main" id="{37920C15-C8A2-4F69-552D-2E4172107CFA}"/>
                </a:ext>
              </a:extLst>
            </p:cNvPr>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98" name="Round Same Side Corner Rectangle 8">
              <a:extLst>
                <a:ext uri="{FF2B5EF4-FFF2-40B4-BE49-F238E27FC236}">
                  <a16:creationId xmlns:a16="http://schemas.microsoft.com/office/drawing/2014/main" id="{A9802B82-8106-4C46-58CE-6964F0FF047D}"/>
                </a:ext>
              </a:extLst>
            </p:cNvPr>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08" name="Round Same Side Corner Rectangle 8">
              <a:extLst>
                <a:ext uri="{FF2B5EF4-FFF2-40B4-BE49-F238E27FC236}">
                  <a16:creationId xmlns:a16="http://schemas.microsoft.com/office/drawing/2014/main" id="{79DE63F8-F254-900C-0D5A-02B66F672988}"/>
                </a:ext>
              </a:extLst>
            </p:cNvPr>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09" name="Round Same Side Corner Rectangle 8">
              <a:extLst>
                <a:ext uri="{FF2B5EF4-FFF2-40B4-BE49-F238E27FC236}">
                  <a16:creationId xmlns:a16="http://schemas.microsoft.com/office/drawing/2014/main" id="{CB9E8983-E86E-4512-8D07-9C68BA67D309}"/>
                </a:ext>
              </a:extLst>
            </p:cNvPr>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0" name="Round Same Side Corner Rectangle 8">
              <a:extLst>
                <a:ext uri="{FF2B5EF4-FFF2-40B4-BE49-F238E27FC236}">
                  <a16:creationId xmlns:a16="http://schemas.microsoft.com/office/drawing/2014/main" id="{0D669BE5-D4CA-B476-DF96-9F472B2E11C7}"/>
                </a:ext>
              </a:extLst>
            </p:cNvPr>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1" name="Round Same Side Corner Rectangle 8">
              <a:extLst>
                <a:ext uri="{FF2B5EF4-FFF2-40B4-BE49-F238E27FC236}">
                  <a16:creationId xmlns:a16="http://schemas.microsoft.com/office/drawing/2014/main" id="{221B38BE-C9A4-58F3-AF6C-D003520E7542}"/>
                </a:ext>
              </a:extLst>
            </p:cNvPr>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2" name="Round Same Side Corner Rectangle 8">
              <a:extLst>
                <a:ext uri="{FF2B5EF4-FFF2-40B4-BE49-F238E27FC236}">
                  <a16:creationId xmlns:a16="http://schemas.microsoft.com/office/drawing/2014/main" id="{A93BE978-0A9D-C8AF-FAA4-05698065413B}"/>
                </a:ext>
              </a:extLst>
            </p:cNvPr>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3" name="Round Same Side Corner Rectangle 8">
              <a:extLst>
                <a:ext uri="{FF2B5EF4-FFF2-40B4-BE49-F238E27FC236}">
                  <a16:creationId xmlns:a16="http://schemas.microsoft.com/office/drawing/2014/main" id="{50A882BD-45F8-5AB1-77EB-D5C55071F96B}"/>
                </a:ext>
              </a:extLst>
            </p:cNvPr>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114" name="Group 3">
            <a:extLst>
              <a:ext uri="{FF2B5EF4-FFF2-40B4-BE49-F238E27FC236}">
                <a16:creationId xmlns:a16="http://schemas.microsoft.com/office/drawing/2014/main" id="{B0FB29ED-5BAD-616F-FAE3-F258286C4831}"/>
              </a:ext>
            </a:extLst>
          </p:cNvPr>
          <p:cNvGrpSpPr/>
          <p:nvPr/>
        </p:nvGrpSpPr>
        <p:grpSpPr>
          <a:xfrm>
            <a:off x="7076862" y="2923689"/>
            <a:ext cx="504000" cy="1332000"/>
            <a:chOff x="798294" y="1135284"/>
            <a:chExt cx="1366873" cy="3600000"/>
          </a:xfrm>
          <a:solidFill>
            <a:schemeClr val="accent1"/>
          </a:solidFill>
        </p:grpSpPr>
        <p:sp>
          <p:nvSpPr>
            <p:cNvPr id="1115" name="Round Same Side Corner Rectangle 8">
              <a:extLst>
                <a:ext uri="{FF2B5EF4-FFF2-40B4-BE49-F238E27FC236}">
                  <a16:creationId xmlns:a16="http://schemas.microsoft.com/office/drawing/2014/main" id="{5DD55495-5AB3-A865-0941-A4ED7EF642C7}"/>
                </a:ext>
              </a:extLst>
            </p:cNvPr>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6" name="Round Same Side Corner Rectangle 8">
              <a:extLst>
                <a:ext uri="{FF2B5EF4-FFF2-40B4-BE49-F238E27FC236}">
                  <a16:creationId xmlns:a16="http://schemas.microsoft.com/office/drawing/2014/main" id="{6E8D780B-C6BF-5228-7198-B4A1F9D052D6}"/>
                </a:ext>
              </a:extLst>
            </p:cNvPr>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7" name="Round Same Side Corner Rectangle 8">
              <a:extLst>
                <a:ext uri="{FF2B5EF4-FFF2-40B4-BE49-F238E27FC236}">
                  <a16:creationId xmlns:a16="http://schemas.microsoft.com/office/drawing/2014/main" id="{B4A56798-803C-090E-DDE0-24666FFF3EBB}"/>
                </a:ext>
              </a:extLst>
            </p:cNvPr>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8" name="Round Same Side Corner Rectangle 8">
              <a:extLst>
                <a:ext uri="{FF2B5EF4-FFF2-40B4-BE49-F238E27FC236}">
                  <a16:creationId xmlns:a16="http://schemas.microsoft.com/office/drawing/2014/main" id="{F226A68F-2BB4-B193-DCE9-B75247C86E7D}"/>
                </a:ext>
              </a:extLst>
            </p:cNvPr>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19" name="Round Same Side Corner Rectangle 8">
              <a:extLst>
                <a:ext uri="{FF2B5EF4-FFF2-40B4-BE49-F238E27FC236}">
                  <a16:creationId xmlns:a16="http://schemas.microsoft.com/office/drawing/2014/main" id="{4C49CE05-90EF-7576-EA9D-A9C9C18A6718}"/>
                </a:ext>
              </a:extLst>
            </p:cNvPr>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20" name="Round Same Side Corner Rectangle 8">
              <a:extLst>
                <a:ext uri="{FF2B5EF4-FFF2-40B4-BE49-F238E27FC236}">
                  <a16:creationId xmlns:a16="http://schemas.microsoft.com/office/drawing/2014/main" id="{DC5F63A2-1C9C-2FB0-CDA5-506E157736DB}"/>
                </a:ext>
              </a:extLst>
            </p:cNvPr>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21" name="Round Same Side Corner Rectangle 8">
              <a:extLst>
                <a:ext uri="{FF2B5EF4-FFF2-40B4-BE49-F238E27FC236}">
                  <a16:creationId xmlns:a16="http://schemas.microsoft.com/office/drawing/2014/main" id="{077B0256-8830-E9FE-F49F-57F832DC615B}"/>
                </a:ext>
              </a:extLst>
            </p:cNvPr>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22" name="Round Same Side Corner Rectangle 8">
              <a:extLst>
                <a:ext uri="{FF2B5EF4-FFF2-40B4-BE49-F238E27FC236}">
                  <a16:creationId xmlns:a16="http://schemas.microsoft.com/office/drawing/2014/main" id="{1147E43C-1F73-CCA1-0A98-B36408FE3F44}"/>
                </a:ext>
              </a:extLst>
            </p:cNvPr>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23" name="Round Same Side Corner Rectangle 8">
              <a:extLst>
                <a:ext uri="{FF2B5EF4-FFF2-40B4-BE49-F238E27FC236}">
                  <a16:creationId xmlns:a16="http://schemas.microsoft.com/office/drawing/2014/main" id="{FC440E8D-2A4B-6466-902B-3FE6E51E3B14}"/>
                </a:ext>
              </a:extLst>
            </p:cNvPr>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24" name="Round Same Side Corner Rectangle 8">
              <a:extLst>
                <a:ext uri="{FF2B5EF4-FFF2-40B4-BE49-F238E27FC236}">
                  <a16:creationId xmlns:a16="http://schemas.microsoft.com/office/drawing/2014/main" id="{BF08FA4B-ABEF-9A5D-AA92-BB4467D419CA}"/>
                </a:ext>
              </a:extLst>
            </p:cNvPr>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125" name="Google Shape;1113;p35">
            <a:extLst>
              <a:ext uri="{FF2B5EF4-FFF2-40B4-BE49-F238E27FC236}">
                <a16:creationId xmlns:a16="http://schemas.microsoft.com/office/drawing/2014/main" id="{DBBF2E73-D583-B0F1-7B1E-8E91F9899A11}"/>
              </a:ext>
            </a:extLst>
          </p:cNvPr>
          <p:cNvSpPr txBox="1">
            <a:spLocks noGrp="1"/>
          </p:cNvSpPr>
          <p:nvPr>
            <p:ph type="title" idx="2"/>
          </p:nvPr>
        </p:nvSpPr>
        <p:spPr>
          <a:xfrm>
            <a:off x="332171" y="4284663"/>
            <a:ext cx="2465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Le responsable </a:t>
            </a:r>
          </a:p>
        </p:txBody>
      </p:sp>
      <p:sp>
        <p:nvSpPr>
          <p:cNvPr id="1126" name="Google Shape;1113;p35">
            <a:extLst>
              <a:ext uri="{FF2B5EF4-FFF2-40B4-BE49-F238E27FC236}">
                <a16:creationId xmlns:a16="http://schemas.microsoft.com/office/drawing/2014/main" id="{AB8A398D-45A2-6168-B504-783A17E51E80}"/>
              </a:ext>
            </a:extLst>
          </p:cNvPr>
          <p:cNvSpPr txBox="1">
            <a:spLocks/>
          </p:cNvSpPr>
          <p:nvPr/>
        </p:nvSpPr>
        <p:spPr>
          <a:xfrm>
            <a:off x="2134081" y="4284663"/>
            <a:ext cx="2465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pPr algn="ctr"/>
            <a:r>
              <a:rPr lang="fr-FR" altLang="ko-KR" sz="2000" b="1" dirty="0">
                <a:cs typeface="Arial" pitchFamily="34" charset="0"/>
              </a:rPr>
              <a:t>Admin</a:t>
            </a:r>
            <a:endParaRPr lang="ko-KR" altLang="en-US" b="1" dirty="0">
              <a:cs typeface="Arial" pitchFamily="34" charset="0"/>
            </a:endParaRPr>
          </a:p>
        </p:txBody>
      </p:sp>
      <p:sp>
        <p:nvSpPr>
          <p:cNvPr id="1127" name="Google Shape;1113;p35">
            <a:extLst>
              <a:ext uri="{FF2B5EF4-FFF2-40B4-BE49-F238E27FC236}">
                <a16:creationId xmlns:a16="http://schemas.microsoft.com/office/drawing/2014/main" id="{BCA38056-6EFA-DBE1-2ECF-8C5AD97C84C7}"/>
              </a:ext>
            </a:extLst>
          </p:cNvPr>
          <p:cNvSpPr txBox="1">
            <a:spLocks/>
          </p:cNvSpPr>
          <p:nvPr/>
        </p:nvSpPr>
        <p:spPr>
          <a:xfrm>
            <a:off x="4108662" y="4280015"/>
            <a:ext cx="2465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pPr algn="ctr"/>
            <a:r>
              <a:rPr lang="fr-FR" sz="2000" b="1" dirty="0"/>
              <a:t>Le consultant </a:t>
            </a:r>
            <a:endParaRPr lang="ko-KR" altLang="en-US" sz="2000" b="1" dirty="0">
              <a:solidFill>
                <a:schemeClr val="tx1">
                  <a:lumMod val="75000"/>
                  <a:lumOff val="25000"/>
                </a:schemeClr>
              </a:solidFill>
              <a:cs typeface="Arial" pitchFamily="34" charset="0"/>
            </a:endParaRPr>
          </a:p>
        </p:txBody>
      </p:sp>
      <p:sp>
        <p:nvSpPr>
          <p:cNvPr id="1128" name="Google Shape;1113;p35">
            <a:extLst>
              <a:ext uri="{FF2B5EF4-FFF2-40B4-BE49-F238E27FC236}">
                <a16:creationId xmlns:a16="http://schemas.microsoft.com/office/drawing/2014/main" id="{60D8AA3A-D6A2-42A2-C96B-BFF8F57B98C0}"/>
              </a:ext>
            </a:extLst>
          </p:cNvPr>
          <p:cNvSpPr txBox="1">
            <a:spLocks/>
          </p:cNvSpPr>
          <p:nvPr/>
        </p:nvSpPr>
        <p:spPr>
          <a:xfrm>
            <a:off x="6129414" y="4280015"/>
            <a:ext cx="2465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pPr algn="ctr"/>
            <a:r>
              <a:rPr lang="fr-FR" sz="2000" b="1" dirty="0"/>
              <a:t>Le comptable </a:t>
            </a:r>
            <a:endParaRPr lang="ko-KR" altLang="en-US" sz="2000" b="1" dirty="0">
              <a:solidFill>
                <a:schemeClr val="tx1">
                  <a:lumMod val="75000"/>
                  <a:lumOff val="25000"/>
                </a:schemeClr>
              </a:solidFill>
              <a:cs typeface="Arial" pitchFamily="34" charset="0"/>
            </a:endParaRPr>
          </a:p>
        </p:txBody>
      </p:sp>
      <p:sp>
        <p:nvSpPr>
          <p:cNvPr id="1129" name="Google Shape;1182;p37">
            <a:extLst>
              <a:ext uri="{FF2B5EF4-FFF2-40B4-BE49-F238E27FC236}">
                <a16:creationId xmlns:a16="http://schemas.microsoft.com/office/drawing/2014/main" id="{FF05D7A3-A3CD-B139-094B-203284D5591D}"/>
              </a:ext>
            </a:extLst>
          </p:cNvPr>
          <p:cNvSpPr/>
          <p:nvPr/>
        </p:nvSpPr>
        <p:spPr>
          <a:xfrm>
            <a:off x="1749687" y="289670"/>
            <a:ext cx="569060" cy="474824"/>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BenchNine"/>
                <a:ea typeface="BenchNine"/>
                <a:cs typeface="BenchNine"/>
                <a:sym typeface="BenchNine"/>
              </a:rPr>
              <a:t>4.1</a:t>
            </a:r>
            <a:endParaRPr sz="2000" b="1" dirty="0">
              <a:solidFill>
                <a:schemeClr val="accent3"/>
              </a:solidFill>
              <a:latin typeface="BenchNine"/>
              <a:ea typeface="BenchNine"/>
              <a:cs typeface="BenchNine"/>
              <a:sym typeface="BenchNi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64195" y="20359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Les Besoins Fonctionnels </a:t>
            </a:r>
          </a:p>
        </p:txBody>
      </p:sp>
      <p:sp>
        <p:nvSpPr>
          <p:cNvPr id="1101" name="Google Shape;1101;p34"/>
          <p:cNvSpPr txBox="1">
            <a:spLocks noGrp="1"/>
          </p:cNvSpPr>
          <p:nvPr>
            <p:ph type="subTitle" idx="1"/>
          </p:nvPr>
        </p:nvSpPr>
        <p:spPr>
          <a:xfrm>
            <a:off x="1170335" y="990024"/>
            <a:ext cx="7287288" cy="932100"/>
          </a:xfrm>
          <a:prstGeom prst="rect">
            <a:avLst/>
          </a:prstGeom>
          <a:noFill/>
        </p:spPr>
        <p:txBody>
          <a:bodyPr spcFirstLastPara="1" wrap="square" lIns="91425" tIns="91425" rIns="91425" bIns="91425" anchor="t" anchorCtr="0">
            <a:noAutofit/>
          </a:bodyPr>
          <a:lstStyle/>
          <a:p>
            <a:pPr marL="0" lvl="0" indent="0" algn="just" rtl="0">
              <a:spcBef>
                <a:spcPts val="0"/>
              </a:spcBef>
              <a:spcAft>
                <a:spcPts val="0"/>
              </a:spcAft>
              <a:buNone/>
            </a:pPr>
            <a:r>
              <a:rPr lang="fr-FR" sz="1600" dirty="0"/>
              <a:t>Ce processus implique une collecte méthodique et détaillée des exigences de chaque   utilisateur, en traduisant leurs attentes en spécifications techniques concrètes. </a:t>
            </a:r>
          </a:p>
        </p:txBody>
      </p:sp>
      <p:grpSp>
        <p:nvGrpSpPr>
          <p:cNvPr id="4" name="Google Shape;8104;p55">
            <a:extLst>
              <a:ext uri="{FF2B5EF4-FFF2-40B4-BE49-F238E27FC236}">
                <a16:creationId xmlns:a16="http://schemas.microsoft.com/office/drawing/2014/main" id="{CE36F4AB-5596-0410-F1FA-E7E0AE954780}"/>
              </a:ext>
            </a:extLst>
          </p:cNvPr>
          <p:cNvGrpSpPr/>
          <p:nvPr/>
        </p:nvGrpSpPr>
        <p:grpSpPr>
          <a:xfrm>
            <a:off x="1382260" y="2625295"/>
            <a:ext cx="2004998" cy="1864640"/>
            <a:chOff x="844912" y="1819635"/>
            <a:chExt cx="935612" cy="649050"/>
          </a:xfrm>
        </p:grpSpPr>
        <p:grpSp>
          <p:nvGrpSpPr>
            <p:cNvPr id="5" name="Google Shape;8105;p55">
              <a:extLst>
                <a:ext uri="{FF2B5EF4-FFF2-40B4-BE49-F238E27FC236}">
                  <a16:creationId xmlns:a16="http://schemas.microsoft.com/office/drawing/2014/main" id="{A0F6E9D0-4FD5-67A6-172F-7B6C44C0A3E2}"/>
                </a:ext>
              </a:extLst>
            </p:cNvPr>
            <p:cNvGrpSpPr/>
            <p:nvPr/>
          </p:nvGrpSpPr>
          <p:grpSpPr>
            <a:xfrm>
              <a:off x="844912" y="1819635"/>
              <a:ext cx="329836" cy="510016"/>
              <a:chOff x="844912" y="1819635"/>
              <a:chExt cx="329836" cy="510016"/>
            </a:xfrm>
          </p:grpSpPr>
          <p:sp>
            <p:nvSpPr>
              <p:cNvPr id="1145" name="Google Shape;8106;p55">
                <a:extLst>
                  <a:ext uri="{FF2B5EF4-FFF2-40B4-BE49-F238E27FC236}">
                    <a16:creationId xmlns:a16="http://schemas.microsoft.com/office/drawing/2014/main" id="{05E0D907-8E5F-DBD5-0A49-A8D4E3DB4233}"/>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8107;p55">
                <a:extLst>
                  <a:ext uri="{FF2B5EF4-FFF2-40B4-BE49-F238E27FC236}">
                    <a16:creationId xmlns:a16="http://schemas.microsoft.com/office/drawing/2014/main" id="{4434FEF2-2F33-E8D2-2868-15187508011F}"/>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8108;p55">
                <a:extLst>
                  <a:ext uri="{FF2B5EF4-FFF2-40B4-BE49-F238E27FC236}">
                    <a16:creationId xmlns:a16="http://schemas.microsoft.com/office/drawing/2014/main" id="{3B6F0426-74CA-4A4E-D267-E282F078C711}"/>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8109;p55">
                <a:extLst>
                  <a:ext uri="{FF2B5EF4-FFF2-40B4-BE49-F238E27FC236}">
                    <a16:creationId xmlns:a16="http://schemas.microsoft.com/office/drawing/2014/main" id="{501CF5D2-3B43-11F2-305F-A7593F2C76B6}"/>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8110;p55">
                <a:extLst>
                  <a:ext uri="{FF2B5EF4-FFF2-40B4-BE49-F238E27FC236}">
                    <a16:creationId xmlns:a16="http://schemas.microsoft.com/office/drawing/2014/main" id="{D948B4D3-A063-A2D3-D9D0-664B16FAF884}"/>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8111;p55">
                <a:extLst>
                  <a:ext uri="{FF2B5EF4-FFF2-40B4-BE49-F238E27FC236}">
                    <a16:creationId xmlns:a16="http://schemas.microsoft.com/office/drawing/2014/main" id="{BC2EC19D-D444-D048-8E7C-B9B9B92F6EE5}"/>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8114;p55">
              <a:extLst>
                <a:ext uri="{FF2B5EF4-FFF2-40B4-BE49-F238E27FC236}">
                  <a16:creationId xmlns:a16="http://schemas.microsoft.com/office/drawing/2014/main" id="{F269DCEF-9E5E-63F8-122C-20297F20ED56}"/>
                </a:ext>
              </a:extLst>
            </p:cNvPr>
            <p:cNvGrpSpPr/>
            <p:nvPr/>
          </p:nvGrpSpPr>
          <p:grpSpPr>
            <a:xfrm>
              <a:off x="1648710" y="2395718"/>
              <a:ext cx="131814" cy="72967"/>
              <a:chOff x="1648710" y="2395718"/>
              <a:chExt cx="131814" cy="72967"/>
            </a:xfrm>
          </p:grpSpPr>
          <p:sp>
            <p:nvSpPr>
              <p:cNvPr id="1143" name="Google Shape;8121;p55">
                <a:extLst>
                  <a:ext uri="{FF2B5EF4-FFF2-40B4-BE49-F238E27FC236}">
                    <a16:creationId xmlns:a16="http://schemas.microsoft.com/office/drawing/2014/main" id="{DBAFB252-5DA0-4336-B465-C74D8BA6B5D7}"/>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8123;p55">
                <a:extLst>
                  <a:ext uri="{FF2B5EF4-FFF2-40B4-BE49-F238E27FC236}">
                    <a16:creationId xmlns:a16="http://schemas.microsoft.com/office/drawing/2014/main" id="{66F22AE0-9C92-0F44-A7E3-324A88F390D4}"/>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1" name="Google Shape;1113;p35">
            <a:extLst>
              <a:ext uri="{FF2B5EF4-FFF2-40B4-BE49-F238E27FC236}">
                <a16:creationId xmlns:a16="http://schemas.microsoft.com/office/drawing/2014/main" id="{AEAD9E9C-84A4-B80D-DC5F-3A68E0D658C7}"/>
              </a:ext>
            </a:extLst>
          </p:cNvPr>
          <p:cNvSpPr txBox="1">
            <a:spLocks noGrp="1"/>
          </p:cNvSpPr>
          <p:nvPr>
            <p:ph type="title" idx="2"/>
          </p:nvPr>
        </p:nvSpPr>
        <p:spPr>
          <a:xfrm>
            <a:off x="-368655" y="3045463"/>
            <a:ext cx="2465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Consultant </a:t>
            </a:r>
          </a:p>
        </p:txBody>
      </p:sp>
      <p:sp>
        <p:nvSpPr>
          <p:cNvPr id="1104" name="Google Shape;1288;p43">
            <a:extLst>
              <a:ext uri="{FF2B5EF4-FFF2-40B4-BE49-F238E27FC236}">
                <a16:creationId xmlns:a16="http://schemas.microsoft.com/office/drawing/2014/main" id="{97426888-D4C0-2CC4-C181-FF8A8F3FA028}"/>
              </a:ext>
            </a:extLst>
          </p:cNvPr>
          <p:cNvSpPr txBox="1">
            <a:spLocks/>
          </p:cNvSpPr>
          <p:nvPr/>
        </p:nvSpPr>
        <p:spPr>
          <a:xfrm>
            <a:off x="2214211" y="2479201"/>
            <a:ext cx="1643174"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Inspecter les </a:t>
            </a:r>
          </a:p>
          <a:p>
            <a:pPr marL="0" indent="0" algn="ctr">
              <a:buFont typeface="Raleway"/>
              <a:buNone/>
            </a:pPr>
            <a:r>
              <a:rPr lang="fr-FR" dirty="0"/>
              <a:t>déplacements </a:t>
            </a:r>
          </a:p>
          <a:p>
            <a:pPr marL="0" indent="0" algn="ctr">
              <a:buFont typeface="Raleway"/>
              <a:buNone/>
            </a:pPr>
            <a:r>
              <a:rPr lang="fr-FR" dirty="0"/>
              <a:t>affecter</a:t>
            </a:r>
          </a:p>
        </p:txBody>
      </p:sp>
      <p:sp>
        <p:nvSpPr>
          <p:cNvPr id="1153" name="Google Shape;1288;p43">
            <a:extLst>
              <a:ext uri="{FF2B5EF4-FFF2-40B4-BE49-F238E27FC236}">
                <a16:creationId xmlns:a16="http://schemas.microsoft.com/office/drawing/2014/main" id="{8D1A2114-AD00-6014-EE18-E49C2D4CE5F1}"/>
              </a:ext>
            </a:extLst>
          </p:cNvPr>
          <p:cNvSpPr txBox="1">
            <a:spLocks/>
          </p:cNvSpPr>
          <p:nvPr/>
        </p:nvSpPr>
        <p:spPr>
          <a:xfrm>
            <a:off x="2108567" y="3821646"/>
            <a:ext cx="1702167"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Lire les </a:t>
            </a:r>
          </a:p>
          <a:p>
            <a:pPr marL="0" indent="0" algn="ctr">
              <a:buFont typeface="Raleway"/>
              <a:buNone/>
            </a:pPr>
            <a:r>
              <a:rPr lang="fr-FR" dirty="0"/>
              <a:t>notifications</a:t>
            </a:r>
          </a:p>
        </p:txBody>
      </p:sp>
      <p:grpSp>
        <p:nvGrpSpPr>
          <p:cNvPr id="1154" name="Google Shape;8104;p55">
            <a:extLst>
              <a:ext uri="{FF2B5EF4-FFF2-40B4-BE49-F238E27FC236}">
                <a16:creationId xmlns:a16="http://schemas.microsoft.com/office/drawing/2014/main" id="{50C1D89B-9C9F-E3BC-075C-5C6041BAFFB3}"/>
              </a:ext>
            </a:extLst>
          </p:cNvPr>
          <p:cNvGrpSpPr/>
          <p:nvPr/>
        </p:nvGrpSpPr>
        <p:grpSpPr>
          <a:xfrm>
            <a:off x="5572536" y="2573629"/>
            <a:ext cx="2004998" cy="1864640"/>
            <a:chOff x="844912" y="1819635"/>
            <a:chExt cx="935612" cy="649050"/>
          </a:xfrm>
        </p:grpSpPr>
        <p:grpSp>
          <p:nvGrpSpPr>
            <p:cNvPr id="1155" name="Google Shape;8105;p55">
              <a:extLst>
                <a:ext uri="{FF2B5EF4-FFF2-40B4-BE49-F238E27FC236}">
                  <a16:creationId xmlns:a16="http://schemas.microsoft.com/office/drawing/2014/main" id="{D20638D6-35F2-A23A-FD57-4F0DF0C11DA4}"/>
                </a:ext>
              </a:extLst>
            </p:cNvPr>
            <p:cNvGrpSpPr/>
            <p:nvPr/>
          </p:nvGrpSpPr>
          <p:grpSpPr>
            <a:xfrm>
              <a:off x="844912" y="1819635"/>
              <a:ext cx="329836" cy="510016"/>
              <a:chOff x="844912" y="1819635"/>
              <a:chExt cx="329836" cy="510016"/>
            </a:xfrm>
          </p:grpSpPr>
          <p:sp>
            <p:nvSpPr>
              <p:cNvPr id="1159" name="Google Shape;8106;p55">
                <a:extLst>
                  <a:ext uri="{FF2B5EF4-FFF2-40B4-BE49-F238E27FC236}">
                    <a16:creationId xmlns:a16="http://schemas.microsoft.com/office/drawing/2014/main" id="{8E4F6EF8-CF55-8C7F-A2C2-B8BFFD7DE4C0}"/>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8107;p55">
                <a:extLst>
                  <a:ext uri="{FF2B5EF4-FFF2-40B4-BE49-F238E27FC236}">
                    <a16:creationId xmlns:a16="http://schemas.microsoft.com/office/drawing/2014/main" id="{9AC2005B-1C08-E0F8-EDE7-0A8B0BD00179}"/>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8108;p55">
                <a:extLst>
                  <a:ext uri="{FF2B5EF4-FFF2-40B4-BE49-F238E27FC236}">
                    <a16:creationId xmlns:a16="http://schemas.microsoft.com/office/drawing/2014/main" id="{8F0D8D42-CE79-C528-C3B5-96072BBA9E90}"/>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8109;p55">
                <a:extLst>
                  <a:ext uri="{FF2B5EF4-FFF2-40B4-BE49-F238E27FC236}">
                    <a16:creationId xmlns:a16="http://schemas.microsoft.com/office/drawing/2014/main" id="{96E4F58D-2847-A6A5-9102-A561A26D6E0E}"/>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8110;p55">
                <a:extLst>
                  <a:ext uri="{FF2B5EF4-FFF2-40B4-BE49-F238E27FC236}">
                    <a16:creationId xmlns:a16="http://schemas.microsoft.com/office/drawing/2014/main" id="{B91F9FCD-9F30-7081-6859-F6DD45755775}"/>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8111;p55">
                <a:extLst>
                  <a:ext uri="{FF2B5EF4-FFF2-40B4-BE49-F238E27FC236}">
                    <a16:creationId xmlns:a16="http://schemas.microsoft.com/office/drawing/2014/main" id="{ABE0B249-EA01-1861-591C-4E9940FE0E2A}"/>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8114;p55">
              <a:extLst>
                <a:ext uri="{FF2B5EF4-FFF2-40B4-BE49-F238E27FC236}">
                  <a16:creationId xmlns:a16="http://schemas.microsoft.com/office/drawing/2014/main" id="{E2E855D5-0551-69D8-7039-E7C91A9909BA}"/>
                </a:ext>
              </a:extLst>
            </p:cNvPr>
            <p:cNvGrpSpPr/>
            <p:nvPr/>
          </p:nvGrpSpPr>
          <p:grpSpPr>
            <a:xfrm>
              <a:off x="1648710" y="2395718"/>
              <a:ext cx="131814" cy="72967"/>
              <a:chOff x="1648710" y="2395718"/>
              <a:chExt cx="131814" cy="72967"/>
            </a:xfrm>
          </p:grpSpPr>
          <p:sp>
            <p:nvSpPr>
              <p:cNvPr id="1157" name="Google Shape;8121;p55">
                <a:extLst>
                  <a:ext uri="{FF2B5EF4-FFF2-40B4-BE49-F238E27FC236}">
                    <a16:creationId xmlns:a16="http://schemas.microsoft.com/office/drawing/2014/main" id="{BA3E9EEB-AE43-A888-F824-889C9340F35C}"/>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8123;p55">
                <a:extLst>
                  <a:ext uri="{FF2B5EF4-FFF2-40B4-BE49-F238E27FC236}">
                    <a16:creationId xmlns:a16="http://schemas.microsoft.com/office/drawing/2014/main" id="{CA1B91B0-8D7B-48FF-6B37-845F48D2AF2A}"/>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5" name="Google Shape;1113;p35">
            <a:extLst>
              <a:ext uri="{FF2B5EF4-FFF2-40B4-BE49-F238E27FC236}">
                <a16:creationId xmlns:a16="http://schemas.microsoft.com/office/drawing/2014/main" id="{1B9A5EB6-A700-0DE4-ABE1-4B4139F0E651}"/>
              </a:ext>
            </a:extLst>
          </p:cNvPr>
          <p:cNvSpPr txBox="1">
            <a:spLocks/>
          </p:cNvSpPr>
          <p:nvPr/>
        </p:nvSpPr>
        <p:spPr>
          <a:xfrm>
            <a:off x="4238838" y="2973333"/>
            <a:ext cx="1570192"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r>
              <a:rPr lang="fr-FR" sz="2000" dirty="0"/>
              <a:t>Responsable </a:t>
            </a:r>
          </a:p>
        </p:txBody>
      </p:sp>
      <p:sp>
        <p:nvSpPr>
          <p:cNvPr id="1166" name="Google Shape;1288;p43">
            <a:extLst>
              <a:ext uri="{FF2B5EF4-FFF2-40B4-BE49-F238E27FC236}">
                <a16:creationId xmlns:a16="http://schemas.microsoft.com/office/drawing/2014/main" id="{0E89D391-229E-4D98-4ACF-947DC6655299}"/>
              </a:ext>
            </a:extLst>
          </p:cNvPr>
          <p:cNvSpPr txBox="1">
            <a:spLocks/>
          </p:cNvSpPr>
          <p:nvPr/>
        </p:nvSpPr>
        <p:spPr>
          <a:xfrm>
            <a:off x="6516725" y="2424004"/>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Rechercher </a:t>
            </a:r>
          </a:p>
          <a:p>
            <a:pPr marL="0" indent="0" algn="ctr">
              <a:buFont typeface="Raleway"/>
              <a:buNone/>
            </a:pPr>
            <a:r>
              <a:rPr lang="fr-FR" dirty="0"/>
              <a:t>un déplacement </a:t>
            </a:r>
          </a:p>
        </p:txBody>
      </p:sp>
      <p:sp>
        <p:nvSpPr>
          <p:cNvPr id="1167" name="Google Shape;1288;p43">
            <a:extLst>
              <a:ext uri="{FF2B5EF4-FFF2-40B4-BE49-F238E27FC236}">
                <a16:creationId xmlns:a16="http://schemas.microsoft.com/office/drawing/2014/main" id="{DE51C83D-F2D8-0647-5360-18A997B02393}"/>
              </a:ext>
            </a:extLst>
          </p:cNvPr>
          <p:cNvSpPr txBox="1">
            <a:spLocks/>
          </p:cNvSpPr>
          <p:nvPr/>
        </p:nvSpPr>
        <p:spPr>
          <a:xfrm>
            <a:off x="6525146" y="3074929"/>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Affecter un </a:t>
            </a:r>
          </a:p>
          <a:p>
            <a:pPr marL="0" indent="0" algn="ctr">
              <a:buFont typeface="Raleway"/>
              <a:buNone/>
            </a:pPr>
            <a:r>
              <a:rPr lang="fr-FR" dirty="0"/>
              <a:t>déplacement</a:t>
            </a:r>
          </a:p>
        </p:txBody>
      </p:sp>
      <p:sp>
        <p:nvSpPr>
          <p:cNvPr id="1168" name="Google Shape;1288;p43">
            <a:extLst>
              <a:ext uri="{FF2B5EF4-FFF2-40B4-BE49-F238E27FC236}">
                <a16:creationId xmlns:a16="http://schemas.microsoft.com/office/drawing/2014/main" id="{1290025F-8B32-BDEA-0380-2F2AF442D874}"/>
              </a:ext>
            </a:extLst>
          </p:cNvPr>
          <p:cNvSpPr txBox="1">
            <a:spLocks/>
          </p:cNvSpPr>
          <p:nvPr/>
        </p:nvSpPr>
        <p:spPr>
          <a:xfrm>
            <a:off x="6565103" y="3755690"/>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Modifier ou </a:t>
            </a:r>
          </a:p>
          <a:p>
            <a:pPr marL="0" indent="0" algn="ctr">
              <a:buFont typeface="Raleway"/>
              <a:buNone/>
            </a:pPr>
            <a:r>
              <a:rPr lang="fr-FR" dirty="0"/>
              <a:t>supprimer un </a:t>
            </a:r>
          </a:p>
          <a:p>
            <a:pPr marL="0" indent="0" algn="ctr">
              <a:buFont typeface="Raleway"/>
              <a:buNone/>
            </a:pPr>
            <a:r>
              <a:rPr lang="fr-FR" dirty="0"/>
              <a:t>déplacement</a:t>
            </a:r>
          </a:p>
        </p:txBody>
      </p:sp>
      <p:sp>
        <p:nvSpPr>
          <p:cNvPr id="1174" name="Google Shape;8108;p55">
            <a:extLst>
              <a:ext uri="{FF2B5EF4-FFF2-40B4-BE49-F238E27FC236}">
                <a16:creationId xmlns:a16="http://schemas.microsoft.com/office/drawing/2014/main" id="{58373C37-C500-0324-EB74-891DE7B1EC0A}"/>
              </a:ext>
            </a:extLst>
          </p:cNvPr>
          <p:cNvSpPr/>
          <p:nvPr/>
        </p:nvSpPr>
        <p:spPr>
          <a:xfrm>
            <a:off x="5990583" y="3258176"/>
            <a:ext cx="245776" cy="45719"/>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5" name="Google Shape;1255;p42">
            <a:extLst>
              <a:ext uri="{FF2B5EF4-FFF2-40B4-BE49-F238E27FC236}">
                <a16:creationId xmlns:a16="http://schemas.microsoft.com/office/drawing/2014/main" id="{611F169C-2CE1-3D46-ED87-ED2550ADD995}"/>
              </a:ext>
            </a:extLst>
          </p:cNvPr>
          <p:cNvCxnSpPr/>
          <p:nvPr/>
        </p:nvCxnSpPr>
        <p:spPr>
          <a:xfrm>
            <a:off x="4254911" y="1940486"/>
            <a:ext cx="0" cy="2863500"/>
          </a:xfrm>
          <a:prstGeom prst="straightConnector1">
            <a:avLst/>
          </a:prstGeom>
          <a:noFill/>
          <a:ln w="28575" cap="flat" cmpd="sng">
            <a:solidFill>
              <a:schemeClr val="lt1"/>
            </a:solidFill>
            <a:prstDash val="solid"/>
            <a:round/>
            <a:headEnd type="none" w="med" len="med"/>
            <a:tailEnd type="none" w="med" len="med"/>
          </a:ln>
        </p:spPr>
      </p:cxnSp>
      <p:sp>
        <p:nvSpPr>
          <p:cNvPr id="1203" name="Google Shape;1182;p37">
            <a:extLst>
              <a:ext uri="{FF2B5EF4-FFF2-40B4-BE49-F238E27FC236}">
                <a16:creationId xmlns:a16="http://schemas.microsoft.com/office/drawing/2014/main" id="{AC9BDFDD-B8CD-BA34-2A2E-75CF967AFBB2}"/>
              </a:ext>
            </a:extLst>
          </p:cNvPr>
          <p:cNvSpPr/>
          <p:nvPr/>
        </p:nvSpPr>
        <p:spPr>
          <a:xfrm>
            <a:off x="2066021" y="2449785"/>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1</a:t>
            </a:r>
            <a:endParaRPr sz="1600" b="1" dirty="0">
              <a:solidFill>
                <a:schemeClr val="accent3"/>
              </a:solidFill>
              <a:latin typeface="BenchNine"/>
              <a:sym typeface="BenchNine"/>
            </a:endParaRPr>
          </a:p>
        </p:txBody>
      </p:sp>
      <p:sp>
        <p:nvSpPr>
          <p:cNvPr id="1204" name="Google Shape;1182;p37">
            <a:extLst>
              <a:ext uri="{FF2B5EF4-FFF2-40B4-BE49-F238E27FC236}">
                <a16:creationId xmlns:a16="http://schemas.microsoft.com/office/drawing/2014/main" id="{42E26F1A-DE6C-E504-E21D-F3E7F5956A12}"/>
              </a:ext>
            </a:extLst>
          </p:cNvPr>
          <p:cNvSpPr/>
          <p:nvPr/>
        </p:nvSpPr>
        <p:spPr>
          <a:xfrm>
            <a:off x="2073557" y="3815189"/>
            <a:ext cx="360000" cy="360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BenchNine"/>
                <a:ea typeface="BenchNine"/>
                <a:cs typeface="BenchNine"/>
                <a:sym typeface="BenchNine"/>
              </a:rPr>
              <a:t>2</a:t>
            </a:r>
            <a:endParaRPr sz="1600" b="1" dirty="0">
              <a:solidFill>
                <a:schemeClr val="accent3"/>
              </a:solidFill>
              <a:latin typeface="BenchNine"/>
              <a:ea typeface="BenchNine"/>
              <a:cs typeface="BenchNine"/>
              <a:sym typeface="BenchNine"/>
            </a:endParaRPr>
          </a:p>
        </p:txBody>
      </p:sp>
      <p:sp>
        <p:nvSpPr>
          <p:cNvPr id="1205" name="Google Shape;1182;p37">
            <a:extLst>
              <a:ext uri="{FF2B5EF4-FFF2-40B4-BE49-F238E27FC236}">
                <a16:creationId xmlns:a16="http://schemas.microsoft.com/office/drawing/2014/main" id="{6FE97196-A986-D019-04B4-FAC0CFE17B0A}"/>
              </a:ext>
            </a:extLst>
          </p:cNvPr>
          <p:cNvSpPr/>
          <p:nvPr/>
        </p:nvSpPr>
        <p:spPr>
          <a:xfrm>
            <a:off x="6270949" y="2424004"/>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1</a:t>
            </a:r>
            <a:endParaRPr sz="1600" b="1" dirty="0">
              <a:solidFill>
                <a:schemeClr val="accent3"/>
              </a:solidFill>
              <a:latin typeface="BenchNine"/>
              <a:sym typeface="BenchNine"/>
            </a:endParaRPr>
          </a:p>
        </p:txBody>
      </p:sp>
      <p:sp>
        <p:nvSpPr>
          <p:cNvPr id="1206" name="Google Shape;1182;p37">
            <a:extLst>
              <a:ext uri="{FF2B5EF4-FFF2-40B4-BE49-F238E27FC236}">
                <a16:creationId xmlns:a16="http://schemas.microsoft.com/office/drawing/2014/main" id="{4E22CA58-83A7-A22D-D127-88204068F267}"/>
              </a:ext>
            </a:extLst>
          </p:cNvPr>
          <p:cNvSpPr/>
          <p:nvPr/>
        </p:nvSpPr>
        <p:spPr>
          <a:xfrm>
            <a:off x="6270949" y="3067337"/>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2</a:t>
            </a:r>
            <a:endParaRPr sz="1600" b="1" dirty="0">
              <a:solidFill>
                <a:schemeClr val="accent3"/>
              </a:solidFill>
              <a:latin typeface="BenchNine"/>
              <a:sym typeface="BenchNine"/>
            </a:endParaRPr>
          </a:p>
        </p:txBody>
      </p:sp>
      <p:sp>
        <p:nvSpPr>
          <p:cNvPr id="1207" name="Google Shape;1182;p37">
            <a:extLst>
              <a:ext uri="{FF2B5EF4-FFF2-40B4-BE49-F238E27FC236}">
                <a16:creationId xmlns:a16="http://schemas.microsoft.com/office/drawing/2014/main" id="{6D8AFAD1-C289-F6EF-B365-598EBFCD0D0B}"/>
              </a:ext>
            </a:extLst>
          </p:cNvPr>
          <p:cNvSpPr/>
          <p:nvPr/>
        </p:nvSpPr>
        <p:spPr>
          <a:xfrm>
            <a:off x="6278610" y="3714815"/>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3</a:t>
            </a:r>
            <a:endParaRPr sz="1600" b="1" dirty="0">
              <a:solidFill>
                <a:schemeClr val="accent3"/>
              </a:solidFill>
              <a:latin typeface="BenchNine"/>
              <a:sym typeface="BenchNine"/>
            </a:endParaRPr>
          </a:p>
        </p:txBody>
      </p:sp>
      <p:sp>
        <p:nvSpPr>
          <p:cNvPr id="1211" name="Google Shape;1182;p37">
            <a:extLst>
              <a:ext uri="{FF2B5EF4-FFF2-40B4-BE49-F238E27FC236}">
                <a16:creationId xmlns:a16="http://schemas.microsoft.com/office/drawing/2014/main" id="{8B00E9D8-839E-68C1-9D5C-C63FA750244B}"/>
              </a:ext>
            </a:extLst>
          </p:cNvPr>
          <p:cNvSpPr/>
          <p:nvPr/>
        </p:nvSpPr>
        <p:spPr>
          <a:xfrm>
            <a:off x="2466738" y="274560"/>
            <a:ext cx="569060" cy="474824"/>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BenchNine"/>
                <a:ea typeface="BenchNine"/>
                <a:cs typeface="BenchNine"/>
                <a:sym typeface="BenchNine"/>
              </a:rPr>
              <a:t>4.2</a:t>
            </a:r>
            <a:endParaRPr sz="2000" b="1" dirty="0">
              <a:solidFill>
                <a:schemeClr val="accent3"/>
              </a:solidFill>
              <a:latin typeface="BenchNine"/>
              <a:ea typeface="BenchNine"/>
              <a:cs typeface="BenchNine"/>
              <a:sym typeface="BenchNine"/>
            </a:endParaRPr>
          </a:p>
        </p:txBody>
      </p:sp>
    </p:spTree>
    <p:extLst>
      <p:ext uri="{BB962C8B-B14F-4D97-AF65-F5344CB8AC3E}">
        <p14:creationId xmlns:p14="http://schemas.microsoft.com/office/powerpoint/2010/main" val="222726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28" name="Google Shape;1113;p35">
            <a:extLst>
              <a:ext uri="{FF2B5EF4-FFF2-40B4-BE49-F238E27FC236}">
                <a16:creationId xmlns:a16="http://schemas.microsoft.com/office/drawing/2014/main" id="{0377E210-B017-618E-FBEB-37E7974EBE72}"/>
              </a:ext>
            </a:extLst>
          </p:cNvPr>
          <p:cNvSpPr txBox="1">
            <a:spLocks/>
          </p:cNvSpPr>
          <p:nvPr/>
        </p:nvSpPr>
        <p:spPr>
          <a:xfrm>
            <a:off x="4608152" y="2575442"/>
            <a:ext cx="1570192"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r>
              <a:rPr lang="fr-FR" sz="2000" dirty="0"/>
              <a:t>Admin </a:t>
            </a:r>
          </a:p>
        </p:txBody>
      </p:sp>
      <p:sp>
        <p:nvSpPr>
          <p:cNvPr id="29" name="Google Shape;1288;p43">
            <a:extLst>
              <a:ext uri="{FF2B5EF4-FFF2-40B4-BE49-F238E27FC236}">
                <a16:creationId xmlns:a16="http://schemas.microsoft.com/office/drawing/2014/main" id="{670D60A2-4933-BE6B-B7A9-A96C238F65CE}"/>
              </a:ext>
            </a:extLst>
          </p:cNvPr>
          <p:cNvSpPr txBox="1">
            <a:spLocks/>
          </p:cNvSpPr>
          <p:nvPr/>
        </p:nvSpPr>
        <p:spPr>
          <a:xfrm>
            <a:off x="6723201" y="2077416"/>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Inspecter les </a:t>
            </a:r>
          </a:p>
          <a:p>
            <a:pPr marL="0" indent="0" algn="ctr">
              <a:buFont typeface="Raleway"/>
              <a:buNone/>
            </a:pPr>
            <a:r>
              <a:rPr lang="fr-FR" dirty="0"/>
              <a:t>missions</a:t>
            </a:r>
          </a:p>
        </p:txBody>
      </p:sp>
      <p:grpSp>
        <p:nvGrpSpPr>
          <p:cNvPr id="30" name="Google Shape;8104;p55">
            <a:extLst>
              <a:ext uri="{FF2B5EF4-FFF2-40B4-BE49-F238E27FC236}">
                <a16:creationId xmlns:a16="http://schemas.microsoft.com/office/drawing/2014/main" id="{CB09A8B4-EBDD-AE3B-56B1-8A1A5DD4A03F}"/>
              </a:ext>
            </a:extLst>
          </p:cNvPr>
          <p:cNvGrpSpPr/>
          <p:nvPr/>
        </p:nvGrpSpPr>
        <p:grpSpPr>
          <a:xfrm>
            <a:off x="1580315" y="2232096"/>
            <a:ext cx="2004998" cy="1864640"/>
            <a:chOff x="844912" y="1819635"/>
            <a:chExt cx="935612" cy="649050"/>
          </a:xfrm>
        </p:grpSpPr>
        <p:grpSp>
          <p:nvGrpSpPr>
            <p:cNvPr id="31" name="Google Shape;8105;p55">
              <a:extLst>
                <a:ext uri="{FF2B5EF4-FFF2-40B4-BE49-F238E27FC236}">
                  <a16:creationId xmlns:a16="http://schemas.microsoft.com/office/drawing/2014/main" id="{7D02F241-F846-B12F-18C6-89622725611F}"/>
                </a:ext>
              </a:extLst>
            </p:cNvPr>
            <p:cNvGrpSpPr/>
            <p:nvPr/>
          </p:nvGrpSpPr>
          <p:grpSpPr>
            <a:xfrm>
              <a:off x="844912" y="1819635"/>
              <a:ext cx="329836" cy="510016"/>
              <a:chOff x="844912" y="1819635"/>
              <a:chExt cx="329836" cy="510016"/>
            </a:xfrm>
          </p:grpSpPr>
          <p:sp>
            <p:nvSpPr>
              <p:cNvPr id="1128" name="Google Shape;8106;p55">
                <a:extLst>
                  <a:ext uri="{FF2B5EF4-FFF2-40B4-BE49-F238E27FC236}">
                    <a16:creationId xmlns:a16="http://schemas.microsoft.com/office/drawing/2014/main" id="{D9DBA87A-563A-32B0-CD1D-7BCE775F4652}"/>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8107;p55">
                <a:extLst>
                  <a:ext uri="{FF2B5EF4-FFF2-40B4-BE49-F238E27FC236}">
                    <a16:creationId xmlns:a16="http://schemas.microsoft.com/office/drawing/2014/main" id="{2A0B4F88-6495-EF50-5365-3603A2D6A892}"/>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8108;p55">
                <a:extLst>
                  <a:ext uri="{FF2B5EF4-FFF2-40B4-BE49-F238E27FC236}">
                    <a16:creationId xmlns:a16="http://schemas.microsoft.com/office/drawing/2014/main" id="{4A046044-9575-7941-C95E-891F05DAB8AC}"/>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8109;p55">
                <a:extLst>
                  <a:ext uri="{FF2B5EF4-FFF2-40B4-BE49-F238E27FC236}">
                    <a16:creationId xmlns:a16="http://schemas.microsoft.com/office/drawing/2014/main" id="{5B5E2C85-0171-371D-334D-AE9B2B17B718}"/>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8110;p55">
                <a:extLst>
                  <a:ext uri="{FF2B5EF4-FFF2-40B4-BE49-F238E27FC236}">
                    <a16:creationId xmlns:a16="http://schemas.microsoft.com/office/drawing/2014/main" id="{18C5F7B9-E70F-CFA4-A54B-6E0EC21E7AEC}"/>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8111;p55">
                <a:extLst>
                  <a:ext uri="{FF2B5EF4-FFF2-40B4-BE49-F238E27FC236}">
                    <a16:creationId xmlns:a16="http://schemas.microsoft.com/office/drawing/2014/main" id="{EB6D06E5-3D93-D9F9-A071-832B9EDA17B4}"/>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8114;p55">
              <a:extLst>
                <a:ext uri="{FF2B5EF4-FFF2-40B4-BE49-F238E27FC236}">
                  <a16:creationId xmlns:a16="http://schemas.microsoft.com/office/drawing/2014/main" id="{1A76C347-868E-BE92-31C4-C524A3200BC5}"/>
                </a:ext>
              </a:extLst>
            </p:cNvPr>
            <p:cNvGrpSpPr/>
            <p:nvPr/>
          </p:nvGrpSpPr>
          <p:grpSpPr>
            <a:xfrm>
              <a:off x="1648710" y="2395718"/>
              <a:ext cx="131814" cy="72967"/>
              <a:chOff x="1648710" y="2395718"/>
              <a:chExt cx="131814" cy="72967"/>
            </a:xfrm>
          </p:grpSpPr>
          <p:sp>
            <p:nvSpPr>
              <p:cNvPr id="1126" name="Google Shape;8121;p55">
                <a:extLst>
                  <a:ext uri="{FF2B5EF4-FFF2-40B4-BE49-F238E27FC236}">
                    <a16:creationId xmlns:a16="http://schemas.microsoft.com/office/drawing/2014/main" id="{D6D49542-F4A3-1E80-2B1B-8B63C40E3016}"/>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8123;p55">
                <a:extLst>
                  <a:ext uri="{FF2B5EF4-FFF2-40B4-BE49-F238E27FC236}">
                    <a16:creationId xmlns:a16="http://schemas.microsoft.com/office/drawing/2014/main" id="{A034C5B7-2FE2-27CB-4DF0-10DD4BC1D7AD}"/>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4" name="Google Shape;1113;p35">
            <a:extLst>
              <a:ext uri="{FF2B5EF4-FFF2-40B4-BE49-F238E27FC236}">
                <a16:creationId xmlns:a16="http://schemas.microsoft.com/office/drawing/2014/main" id="{65B17575-C0D6-047B-9959-220B8398DCA9}"/>
              </a:ext>
            </a:extLst>
          </p:cNvPr>
          <p:cNvSpPr txBox="1">
            <a:spLocks/>
          </p:cNvSpPr>
          <p:nvPr/>
        </p:nvSpPr>
        <p:spPr>
          <a:xfrm>
            <a:off x="-178551" y="2627212"/>
            <a:ext cx="2465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BenchNine"/>
              <a:buNone/>
              <a:defRPr sz="25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2200"/>
              <a:buFont typeface="BenchNine"/>
              <a:buNone/>
              <a:defRPr sz="2200" b="1" i="0" u="none" strike="noStrike" cap="none">
                <a:solidFill>
                  <a:schemeClr val="lt1"/>
                </a:solidFill>
                <a:latin typeface="BenchNine"/>
                <a:ea typeface="BenchNine"/>
                <a:cs typeface="BenchNine"/>
                <a:sym typeface="BenchNine"/>
              </a:defRPr>
            </a:lvl9pPr>
          </a:lstStyle>
          <a:p>
            <a:r>
              <a:rPr lang="fr-FR" sz="2000" dirty="0"/>
              <a:t>Comptable </a:t>
            </a:r>
          </a:p>
        </p:txBody>
      </p:sp>
      <p:sp>
        <p:nvSpPr>
          <p:cNvPr id="1135" name="Google Shape;1288;p43">
            <a:extLst>
              <a:ext uri="{FF2B5EF4-FFF2-40B4-BE49-F238E27FC236}">
                <a16:creationId xmlns:a16="http://schemas.microsoft.com/office/drawing/2014/main" id="{2457CCBD-1B21-2CCA-F4C8-57AF198BF905}"/>
              </a:ext>
            </a:extLst>
          </p:cNvPr>
          <p:cNvSpPr txBox="1">
            <a:spLocks/>
          </p:cNvSpPr>
          <p:nvPr/>
        </p:nvSpPr>
        <p:spPr>
          <a:xfrm>
            <a:off x="2537526" y="2086002"/>
            <a:ext cx="1643174"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Modifier un frais données</a:t>
            </a:r>
          </a:p>
        </p:txBody>
      </p:sp>
      <p:sp>
        <p:nvSpPr>
          <p:cNvPr id="1136" name="Google Shape;1288;p43">
            <a:extLst>
              <a:ext uri="{FF2B5EF4-FFF2-40B4-BE49-F238E27FC236}">
                <a16:creationId xmlns:a16="http://schemas.microsoft.com/office/drawing/2014/main" id="{9A716B8F-0AE6-2474-6202-8B172571CE25}"/>
              </a:ext>
            </a:extLst>
          </p:cNvPr>
          <p:cNvSpPr txBox="1">
            <a:spLocks/>
          </p:cNvSpPr>
          <p:nvPr/>
        </p:nvSpPr>
        <p:spPr>
          <a:xfrm>
            <a:off x="2419356" y="3453499"/>
            <a:ext cx="1702167"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Retirer ou </a:t>
            </a:r>
          </a:p>
          <a:p>
            <a:pPr marL="0" indent="0" algn="ctr">
              <a:buFont typeface="Raleway"/>
              <a:buNone/>
            </a:pPr>
            <a:r>
              <a:rPr lang="fr-FR" dirty="0"/>
              <a:t>additionner un</a:t>
            </a:r>
          </a:p>
          <a:p>
            <a:pPr marL="0" indent="0" algn="ctr">
              <a:buFont typeface="Raleway"/>
              <a:buNone/>
            </a:pPr>
            <a:r>
              <a:rPr lang="fr-FR" dirty="0"/>
              <a:t>Frais&lt;</a:t>
            </a:r>
          </a:p>
        </p:txBody>
      </p:sp>
      <p:grpSp>
        <p:nvGrpSpPr>
          <p:cNvPr id="1137" name="Google Shape;8104;p55">
            <a:extLst>
              <a:ext uri="{FF2B5EF4-FFF2-40B4-BE49-F238E27FC236}">
                <a16:creationId xmlns:a16="http://schemas.microsoft.com/office/drawing/2014/main" id="{9836D487-A7CE-07AB-CDBA-3737E945FE15}"/>
              </a:ext>
            </a:extLst>
          </p:cNvPr>
          <p:cNvGrpSpPr/>
          <p:nvPr/>
        </p:nvGrpSpPr>
        <p:grpSpPr>
          <a:xfrm>
            <a:off x="5770591" y="2180430"/>
            <a:ext cx="2004998" cy="1864640"/>
            <a:chOff x="844912" y="1819635"/>
            <a:chExt cx="935612" cy="649050"/>
          </a:xfrm>
        </p:grpSpPr>
        <p:grpSp>
          <p:nvGrpSpPr>
            <p:cNvPr id="1138" name="Google Shape;8105;p55">
              <a:extLst>
                <a:ext uri="{FF2B5EF4-FFF2-40B4-BE49-F238E27FC236}">
                  <a16:creationId xmlns:a16="http://schemas.microsoft.com/office/drawing/2014/main" id="{1A708264-00C9-82A4-A248-B533FD78F747}"/>
                </a:ext>
              </a:extLst>
            </p:cNvPr>
            <p:cNvGrpSpPr/>
            <p:nvPr/>
          </p:nvGrpSpPr>
          <p:grpSpPr>
            <a:xfrm>
              <a:off x="844912" y="1819635"/>
              <a:ext cx="329836" cy="510016"/>
              <a:chOff x="844912" y="1819635"/>
              <a:chExt cx="329836" cy="510016"/>
            </a:xfrm>
          </p:grpSpPr>
          <p:sp>
            <p:nvSpPr>
              <p:cNvPr id="1142" name="Google Shape;8106;p55">
                <a:extLst>
                  <a:ext uri="{FF2B5EF4-FFF2-40B4-BE49-F238E27FC236}">
                    <a16:creationId xmlns:a16="http://schemas.microsoft.com/office/drawing/2014/main" id="{C59669E8-A4F4-3387-ECB2-A44AA3E7AC3E}"/>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8107;p55">
                <a:extLst>
                  <a:ext uri="{FF2B5EF4-FFF2-40B4-BE49-F238E27FC236}">
                    <a16:creationId xmlns:a16="http://schemas.microsoft.com/office/drawing/2014/main" id="{4E0212A7-0F84-F341-A809-17142EA901E2}"/>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8108;p55">
                <a:extLst>
                  <a:ext uri="{FF2B5EF4-FFF2-40B4-BE49-F238E27FC236}">
                    <a16:creationId xmlns:a16="http://schemas.microsoft.com/office/drawing/2014/main" id="{ABD11881-7A7C-D5B9-7DCD-3844CBE33E4C}"/>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8109;p55">
                <a:extLst>
                  <a:ext uri="{FF2B5EF4-FFF2-40B4-BE49-F238E27FC236}">
                    <a16:creationId xmlns:a16="http://schemas.microsoft.com/office/drawing/2014/main" id="{15FC2C0E-39E0-116F-E411-65171B4351E1}"/>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8110;p55">
                <a:extLst>
                  <a:ext uri="{FF2B5EF4-FFF2-40B4-BE49-F238E27FC236}">
                    <a16:creationId xmlns:a16="http://schemas.microsoft.com/office/drawing/2014/main" id="{DD7A3C06-E5D2-089E-E1C7-89DCCADE6109}"/>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8111;p55">
                <a:extLst>
                  <a:ext uri="{FF2B5EF4-FFF2-40B4-BE49-F238E27FC236}">
                    <a16:creationId xmlns:a16="http://schemas.microsoft.com/office/drawing/2014/main" id="{DEE0F147-2383-31CE-6CCC-2A9103A8D827}"/>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8114;p55">
              <a:extLst>
                <a:ext uri="{FF2B5EF4-FFF2-40B4-BE49-F238E27FC236}">
                  <a16:creationId xmlns:a16="http://schemas.microsoft.com/office/drawing/2014/main" id="{E90843D6-67EC-FCD0-0A63-DD2C4B96C460}"/>
                </a:ext>
              </a:extLst>
            </p:cNvPr>
            <p:cNvGrpSpPr/>
            <p:nvPr/>
          </p:nvGrpSpPr>
          <p:grpSpPr>
            <a:xfrm>
              <a:off x="1648710" y="2395718"/>
              <a:ext cx="131814" cy="72967"/>
              <a:chOff x="1648710" y="2395718"/>
              <a:chExt cx="131814" cy="72967"/>
            </a:xfrm>
          </p:grpSpPr>
          <p:sp>
            <p:nvSpPr>
              <p:cNvPr id="1140" name="Google Shape;8121;p55">
                <a:extLst>
                  <a:ext uri="{FF2B5EF4-FFF2-40B4-BE49-F238E27FC236}">
                    <a16:creationId xmlns:a16="http://schemas.microsoft.com/office/drawing/2014/main" id="{2ECBDCA7-7B3D-E192-2A23-D810DEFBB523}"/>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8123;p55">
                <a:extLst>
                  <a:ext uri="{FF2B5EF4-FFF2-40B4-BE49-F238E27FC236}">
                    <a16:creationId xmlns:a16="http://schemas.microsoft.com/office/drawing/2014/main" id="{E91CA99E-0AE8-E776-EBFA-998B3DC3FE58}"/>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8" name="Google Shape;1288;p43">
            <a:extLst>
              <a:ext uri="{FF2B5EF4-FFF2-40B4-BE49-F238E27FC236}">
                <a16:creationId xmlns:a16="http://schemas.microsoft.com/office/drawing/2014/main" id="{FBA20F75-AA34-463D-57F2-FCC8B02669C2}"/>
              </a:ext>
            </a:extLst>
          </p:cNvPr>
          <p:cNvSpPr txBox="1">
            <a:spLocks/>
          </p:cNvSpPr>
          <p:nvPr/>
        </p:nvSpPr>
        <p:spPr>
          <a:xfrm>
            <a:off x="6723201" y="2681730"/>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err="1"/>
              <a:t>Creation</a:t>
            </a:r>
            <a:r>
              <a:rPr lang="fr-FR" dirty="0"/>
              <a:t> des </a:t>
            </a:r>
          </a:p>
          <a:p>
            <a:pPr marL="0" indent="0" algn="ctr">
              <a:buFont typeface="Raleway"/>
              <a:buNone/>
            </a:pPr>
            <a:r>
              <a:rPr lang="fr-FR" dirty="0"/>
              <a:t>utilisateurs</a:t>
            </a:r>
          </a:p>
        </p:txBody>
      </p:sp>
      <p:sp>
        <p:nvSpPr>
          <p:cNvPr id="1149" name="Google Shape;1288;p43">
            <a:extLst>
              <a:ext uri="{FF2B5EF4-FFF2-40B4-BE49-F238E27FC236}">
                <a16:creationId xmlns:a16="http://schemas.microsoft.com/office/drawing/2014/main" id="{003779F2-5093-375B-37D7-28B3FFE3B33B}"/>
              </a:ext>
            </a:extLst>
          </p:cNvPr>
          <p:cNvSpPr txBox="1">
            <a:spLocks/>
          </p:cNvSpPr>
          <p:nvPr/>
        </p:nvSpPr>
        <p:spPr>
          <a:xfrm>
            <a:off x="6763158" y="3362491"/>
            <a:ext cx="1539826" cy="42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0" indent="0" algn="ctr">
              <a:buFont typeface="Raleway"/>
              <a:buNone/>
            </a:pPr>
            <a:r>
              <a:rPr lang="fr-FR" dirty="0"/>
              <a:t>Inspecter les </a:t>
            </a:r>
          </a:p>
          <a:p>
            <a:pPr marL="0" indent="0" algn="ctr">
              <a:buFont typeface="Raleway"/>
              <a:buNone/>
            </a:pPr>
            <a:r>
              <a:rPr lang="fr-FR" dirty="0" err="1"/>
              <a:t>deplacements</a:t>
            </a:r>
            <a:r>
              <a:rPr lang="fr-FR" dirty="0"/>
              <a:t> à archiver</a:t>
            </a:r>
          </a:p>
        </p:txBody>
      </p:sp>
      <p:sp>
        <p:nvSpPr>
          <p:cNvPr id="1150" name="Google Shape;1182;p37">
            <a:extLst>
              <a:ext uri="{FF2B5EF4-FFF2-40B4-BE49-F238E27FC236}">
                <a16:creationId xmlns:a16="http://schemas.microsoft.com/office/drawing/2014/main" id="{95825192-01FB-40C3-04E5-D0C08541A59C}"/>
              </a:ext>
            </a:extLst>
          </p:cNvPr>
          <p:cNvSpPr/>
          <p:nvPr/>
        </p:nvSpPr>
        <p:spPr>
          <a:xfrm>
            <a:off x="2272497" y="2103197"/>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1</a:t>
            </a:r>
            <a:endParaRPr sz="1600" b="1" dirty="0">
              <a:solidFill>
                <a:schemeClr val="accent3"/>
              </a:solidFill>
              <a:latin typeface="BenchNine"/>
              <a:sym typeface="BenchNine"/>
            </a:endParaRPr>
          </a:p>
        </p:txBody>
      </p:sp>
      <p:sp>
        <p:nvSpPr>
          <p:cNvPr id="1151" name="Google Shape;1182;p37">
            <a:extLst>
              <a:ext uri="{FF2B5EF4-FFF2-40B4-BE49-F238E27FC236}">
                <a16:creationId xmlns:a16="http://schemas.microsoft.com/office/drawing/2014/main" id="{51974C3B-A20A-AD98-9C56-E49E734FF1B0}"/>
              </a:ext>
            </a:extLst>
          </p:cNvPr>
          <p:cNvSpPr/>
          <p:nvPr/>
        </p:nvSpPr>
        <p:spPr>
          <a:xfrm>
            <a:off x="2280033" y="3468601"/>
            <a:ext cx="360000" cy="360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3"/>
                </a:solidFill>
                <a:latin typeface="BenchNine"/>
                <a:ea typeface="BenchNine"/>
                <a:cs typeface="BenchNine"/>
                <a:sym typeface="BenchNine"/>
              </a:rPr>
              <a:t>2</a:t>
            </a:r>
            <a:endParaRPr sz="1600" b="1" dirty="0">
              <a:solidFill>
                <a:schemeClr val="accent3"/>
              </a:solidFill>
              <a:latin typeface="BenchNine"/>
              <a:ea typeface="BenchNine"/>
              <a:cs typeface="BenchNine"/>
              <a:sym typeface="BenchNine"/>
            </a:endParaRPr>
          </a:p>
        </p:txBody>
      </p:sp>
      <p:sp>
        <p:nvSpPr>
          <p:cNvPr id="1088" name="Google Shape;1182;p37">
            <a:extLst>
              <a:ext uri="{FF2B5EF4-FFF2-40B4-BE49-F238E27FC236}">
                <a16:creationId xmlns:a16="http://schemas.microsoft.com/office/drawing/2014/main" id="{B0901149-E8C8-4159-BA5A-D5B0B438B605}"/>
              </a:ext>
            </a:extLst>
          </p:cNvPr>
          <p:cNvSpPr/>
          <p:nvPr/>
        </p:nvSpPr>
        <p:spPr>
          <a:xfrm>
            <a:off x="6477425" y="2077416"/>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1</a:t>
            </a:r>
            <a:endParaRPr sz="1600" b="1" dirty="0">
              <a:solidFill>
                <a:schemeClr val="accent3"/>
              </a:solidFill>
              <a:latin typeface="BenchNine"/>
              <a:sym typeface="BenchNine"/>
            </a:endParaRPr>
          </a:p>
        </p:txBody>
      </p:sp>
      <p:sp>
        <p:nvSpPr>
          <p:cNvPr id="1089" name="Google Shape;1182;p37">
            <a:extLst>
              <a:ext uri="{FF2B5EF4-FFF2-40B4-BE49-F238E27FC236}">
                <a16:creationId xmlns:a16="http://schemas.microsoft.com/office/drawing/2014/main" id="{780EE285-325C-9891-B98F-F402E74A122E}"/>
              </a:ext>
            </a:extLst>
          </p:cNvPr>
          <p:cNvSpPr/>
          <p:nvPr/>
        </p:nvSpPr>
        <p:spPr>
          <a:xfrm>
            <a:off x="6477425" y="2720749"/>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2</a:t>
            </a:r>
            <a:endParaRPr sz="1600" b="1" dirty="0">
              <a:solidFill>
                <a:schemeClr val="accent3"/>
              </a:solidFill>
              <a:latin typeface="BenchNine"/>
              <a:sym typeface="BenchNine"/>
            </a:endParaRPr>
          </a:p>
        </p:txBody>
      </p:sp>
      <p:sp>
        <p:nvSpPr>
          <p:cNvPr id="1090" name="Google Shape;1182;p37">
            <a:extLst>
              <a:ext uri="{FF2B5EF4-FFF2-40B4-BE49-F238E27FC236}">
                <a16:creationId xmlns:a16="http://schemas.microsoft.com/office/drawing/2014/main" id="{68E8D2E8-ACFC-FAF7-9174-9E3514339091}"/>
              </a:ext>
            </a:extLst>
          </p:cNvPr>
          <p:cNvSpPr/>
          <p:nvPr/>
        </p:nvSpPr>
        <p:spPr>
          <a:xfrm>
            <a:off x="6485086" y="3368227"/>
            <a:ext cx="360000" cy="360000"/>
          </a:xfrm>
          <a:prstGeom prst="rect">
            <a:avLst/>
          </a:prstGeom>
          <a:solidFill>
            <a:schemeClr val="accent1"/>
          </a:solidFill>
          <a:ln>
            <a:noFill/>
          </a:ln>
        </p:spPr>
        <p:txBody>
          <a:bodyPr spcFirstLastPara="1" wrap="square" lIns="91425" tIns="91425" rIns="91425" bIns="91425" anchor="ctr" anchorCtr="0">
            <a:noAutofit/>
          </a:bodyPr>
          <a:lstStyle/>
          <a:p>
            <a:pPr algn="ctr"/>
            <a:r>
              <a:rPr lang="en" sz="1600" b="1" dirty="0">
                <a:solidFill>
                  <a:schemeClr val="accent3"/>
                </a:solidFill>
                <a:latin typeface="BenchNine"/>
                <a:sym typeface="BenchNine"/>
              </a:rPr>
              <a:t>3</a:t>
            </a:r>
            <a:endParaRPr sz="1600" b="1" dirty="0">
              <a:solidFill>
                <a:schemeClr val="accent3"/>
              </a:solidFill>
              <a:latin typeface="BenchNine"/>
              <a:sym typeface="BenchNine"/>
            </a:endParaRPr>
          </a:p>
        </p:txBody>
      </p:sp>
      <p:sp>
        <p:nvSpPr>
          <p:cNvPr id="1091" name="Google Shape;8108;p55">
            <a:extLst>
              <a:ext uri="{FF2B5EF4-FFF2-40B4-BE49-F238E27FC236}">
                <a16:creationId xmlns:a16="http://schemas.microsoft.com/office/drawing/2014/main" id="{33AAFCFB-28C3-516B-04ED-69D7959D0BA8}"/>
              </a:ext>
            </a:extLst>
          </p:cNvPr>
          <p:cNvSpPr/>
          <p:nvPr/>
        </p:nvSpPr>
        <p:spPr>
          <a:xfrm>
            <a:off x="6188638" y="2864977"/>
            <a:ext cx="245776" cy="45719"/>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2" name="Google Shape;1255;p42">
            <a:extLst>
              <a:ext uri="{FF2B5EF4-FFF2-40B4-BE49-F238E27FC236}">
                <a16:creationId xmlns:a16="http://schemas.microsoft.com/office/drawing/2014/main" id="{C4FAC2EC-962D-294F-DFB2-A3FA9EEFA09B}"/>
              </a:ext>
            </a:extLst>
          </p:cNvPr>
          <p:cNvCxnSpPr/>
          <p:nvPr/>
        </p:nvCxnSpPr>
        <p:spPr>
          <a:xfrm>
            <a:off x="4452966" y="1547287"/>
            <a:ext cx="0" cy="2863500"/>
          </a:xfrm>
          <a:prstGeom prst="straightConnector1">
            <a:avLst/>
          </a:prstGeom>
          <a:noFill/>
          <a:ln w="28575" cap="flat" cmpd="sng">
            <a:solidFill>
              <a:schemeClr val="lt1"/>
            </a:solidFill>
            <a:prstDash val="solid"/>
            <a:round/>
            <a:headEnd type="none" w="med" len="med"/>
            <a:tailEnd type="none" w="med" len="med"/>
          </a:ln>
        </p:spPr>
      </p:cxnSp>
      <p:sp>
        <p:nvSpPr>
          <p:cNvPr id="1093" name="Google Shape;1099;p34">
            <a:extLst>
              <a:ext uri="{FF2B5EF4-FFF2-40B4-BE49-F238E27FC236}">
                <a16:creationId xmlns:a16="http://schemas.microsoft.com/office/drawing/2014/main" id="{17A2E555-C940-5CB3-0554-786097EC1E3C}"/>
              </a:ext>
            </a:extLst>
          </p:cNvPr>
          <p:cNvSpPr txBox="1">
            <a:spLocks noGrp="1"/>
          </p:cNvSpPr>
          <p:nvPr>
            <p:ph type="title"/>
          </p:nvPr>
        </p:nvSpPr>
        <p:spPr>
          <a:xfrm>
            <a:off x="867483" y="1930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Les Besoins Fonctionnels – Suite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166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Séquence</a:t>
            </a:r>
          </a:p>
        </p:txBody>
      </p:sp>
      <p:pic>
        <p:nvPicPr>
          <p:cNvPr id="8" name="Espace réservé pour une image  9">
            <a:extLst>
              <a:ext uri="{FF2B5EF4-FFF2-40B4-BE49-F238E27FC236}">
                <a16:creationId xmlns:a16="http://schemas.microsoft.com/office/drawing/2014/main" id="{F63AB135-0FDA-658A-1E15-A5377FB8AA16}"/>
              </a:ext>
            </a:extLst>
          </p:cNvPr>
          <p:cNvPicPr>
            <a:picLocks noChangeAspect="1"/>
          </p:cNvPicPr>
          <p:nvPr/>
        </p:nvPicPr>
        <p:blipFill rotWithShape="1">
          <a:blip r:embed="rId3">
            <a:extLst>
              <a:ext uri="{28A0092B-C50C-407E-A947-70E740481C1C}">
                <a14:useLocalDpi xmlns:a14="http://schemas.microsoft.com/office/drawing/2010/main" val="0"/>
              </a:ext>
            </a:extLst>
          </a:blip>
          <a:srcRect l="-79" r="79" b="15320"/>
          <a:stretch/>
        </p:blipFill>
        <p:spPr>
          <a:xfrm>
            <a:off x="3604087" y="984211"/>
            <a:ext cx="4270792" cy="3653913"/>
          </a:xfrm>
          <a:prstGeom prst="rect">
            <a:avLst/>
          </a:prstGeom>
          <a:noFill/>
          <a:ln>
            <a:solidFill>
              <a:srgbClr val="8EC283"/>
            </a:solidFill>
          </a:ln>
        </p:spPr>
      </p:pic>
      <p:sp>
        <p:nvSpPr>
          <p:cNvPr id="9" name="Google Shape;1342;p45">
            <a:extLst>
              <a:ext uri="{FF2B5EF4-FFF2-40B4-BE49-F238E27FC236}">
                <a16:creationId xmlns:a16="http://schemas.microsoft.com/office/drawing/2014/main" id="{F75F7AC6-7CFD-A475-E057-1AA2DC94574B}"/>
              </a:ext>
            </a:extLst>
          </p:cNvPr>
          <p:cNvSpPr txBox="1">
            <a:spLocks/>
          </p:cNvSpPr>
          <p:nvPr/>
        </p:nvSpPr>
        <p:spPr>
          <a:xfrm>
            <a:off x="442531" y="1450602"/>
            <a:ext cx="2977200" cy="1056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171450" indent="-171450" algn="just">
              <a:buFont typeface="Arial" panose="020B0604020202020204" pitchFamily="34" charset="0"/>
              <a:buChar char="•"/>
            </a:pPr>
            <a:r>
              <a:rPr lang="fr-FR" sz="1400" dirty="0"/>
              <a:t>Les diagrammes de séquences nous donnent une représentation graphique des interactions entre les acteurs et    le système selon un ordre                  chronologique. </a:t>
            </a:r>
          </a:p>
        </p:txBody>
      </p:sp>
      <p:sp>
        <p:nvSpPr>
          <p:cNvPr id="10" name="Google Shape;1182;p37">
            <a:extLst>
              <a:ext uri="{FF2B5EF4-FFF2-40B4-BE49-F238E27FC236}">
                <a16:creationId xmlns:a16="http://schemas.microsoft.com/office/drawing/2014/main" id="{9E79DD80-D903-5B45-DED3-303FCA56AA87}"/>
              </a:ext>
            </a:extLst>
          </p:cNvPr>
          <p:cNvSpPr/>
          <p:nvPr/>
        </p:nvSpPr>
        <p:spPr>
          <a:xfrm>
            <a:off x="2326628" y="215100"/>
            <a:ext cx="569060" cy="474824"/>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BenchNine"/>
                <a:ea typeface="BenchNine"/>
                <a:cs typeface="BenchNine"/>
                <a:sym typeface="BenchNine"/>
              </a:rPr>
              <a:t>4.3</a:t>
            </a:r>
            <a:endParaRPr sz="2000" b="1" dirty="0">
              <a:solidFill>
                <a:schemeClr val="accent3"/>
              </a:solidFill>
              <a:latin typeface="BenchNine"/>
              <a:ea typeface="BenchNine"/>
              <a:cs typeface="BenchNine"/>
              <a:sym typeface="BenchNine"/>
            </a:endParaRPr>
          </a:p>
        </p:txBody>
      </p:sp>
    </p:spTree>
    <p:extLst>
      <p:ext uri="{BB962C8B-B14F-4D97-AF65-F5344CB8AC3E}">
        <p14:creationId xmlns:p14="http://schemas.microsoft.com/office/powerpoint/2010/main" val="385906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166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Séquence – Suite 1</a:t>
            </a:r>
          </a:p>
        </p:txBody>
      </p:sp>
      <p:sp>
        <p:nvSpPr>
          <p:cNvPr id="9" name="Google Shape;1342;p45">
            <a:extLst>
              <a:ext uri="{FF2B5EF4-FFF2-40B4-BE49-F238E27FC236}">
                <a16:creationId xmlns:a16="http://schemas.microsoft.com/office/drawing/2014/main" id="{F75F7AC6-7CFD-A475-E057-1AA2DC94574B}"/>
              </a:ext>
            </a:extLst>
          </p:cNvPr>
          <p:cNvSpPr txBox="1">
            <a:spLocks/>
          </p:cNvSpPr>
          <p:nvPr/>
        </p:nvSpPr>
        <p:spPr>
          <a:xfrm>
            <a:off x="405661" y="1841434"/>
            <a:ext cx="2977200" cy="1056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r>
              <a:rPr lang="fr-FR" sz="1400" dirty="0"/>
              <a:t>Affectation d’un nouveau déplacement </a:t>
            </a:r>
            <a:endParaRPr lang="en-US" altLang="ko-KR" sz="1400" dirty="0">
              <a:solidFill>
                <a:schemeClr val="tx1">
                  <a:lumMod val="75000"/>
                  <a:lumOff val="25000"/>
                </a:schemeClr>
              </a:solidFill>
              <a:cs typeface="Arial" pitchFamily="34" charset="0"/>
            </a:endParaRPr>
          </a:p>
        </p:txBody>
      </p:sp>
      <p:pic>
        <p:nvPicPr>
          <p:cNvPr id="2" name="Espace réservé pour une image  6">
            <a:extLst>
              <a:ext uri="{FF2B5EF4-FFF2-40B4-BE49-F238E27FC236}">
                <a16:creationId xmlns:a16="http://schemas.microsoft.com/office/drawing/2014/main" id="{D9884B5C-3952-1801-0744-C14E797912BD}"/>
              </a:ext>
            </a:extLst>
          </p:cNvPr>
          <p:cNvPicPr>
            <a:picLocks/>
          </p:cNvPicPr>
          <p:nvPr/>
        </p:nvPicPr>
        <p:blipFill rotWithShape="1">
          <a:blip r:embed="rId3">
            <a:extLst>
              <a:ext uri="{28A0092B-C50C-407E-A947-70E740481C1C}">
                <a14:useLocalDpi xmlns:a14="http://schemas.microsoft.com/office/drawing/2010/main" val="0"/>
              </a:ext>
            </a:extLst>
          </a:blip>
          <a:srcRect l="1193" t="1656" r="5529" b="6447"/>
          <a:stretch/>
        </p:blipFill>
        <p:spPr bwMode="auto">
          <a:xfrm>
            <a:off x="3586268" y="873580"/>
            <a:ext cx="4246508" cy="3764787"/>
          </a:xfrm>
          <a:prstGeom prst="rect">
            <a:avLst/>
          </a:prstGeom>
          <a:noFill/>
          <a:ln>
            <a:solidFill>
              <a:srgbClr val="8EC283"/>
            </a:solidFill>
          </a:ln>
        </p:spPr>
      </p:pic>
    </p:spTree>
    <p:extLst>
      <p:ext uri="{BB962C8B-B14F-4D97-AF65-F5344CB8AC3E}">
        <p14:creationId xmlns:p14="http://schemas.microsoft.com/office/powerpoint/2010/main" val="256663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166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Séquence – Suite 2</a:t>
            </a:r>
          </a:p>
        </p:txBody>
      </p:sp>
      <p:sp>
        <p:nvSpPr>
          <p:cNvPr id="9" name="Google Shape;1342;p45">
            <a:extLst>
              <a:ext uri="{FF2B5EF4-FFF2-40B4-BE49-F238E27FC236}">
                <a16:creationId xmlns:a16="http://schemas.microsoft.com/office/drawing/2014/main" id="{F75F7AC6-7CFD-A475-E057-1AA2DC94574B}"/>
              </a:ext>
            </a:extLst>
          </p:cNvPr>
          <p:cNvSpPr txBox="1">
            <a:spLocks/>
          </p:cNvSpPr>
          <p:nvPr/>
        </p:nvSpPr>
        <p:spPr>
          <a:xfrm>
            <a:off x="405661" y="1841434"/>
            <a:ext cx="2977200" cy="1056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r>
              <a:rPr lang="fr-FR" sz="1400" dirty="0"/>
              <a:t>Afficher les déplacements</a:t>
            </a:r>
          </a:p>
        </p:txBody>
      </p:sp>
      <p:pic>
        <p:nvPicPr>
          <p:cNvPr id="3" name="Espace réservé pour une image  6">
            <a:extLst>
              <a:ext uri="{FF2B5EF4-FFF2-40B4-BE49-F238E27FC236}">
                <a16:creationId xmlns:a16="http://schemas.microsoft.com/office/drawing/2014/main" id="{B6A0DE6B-7793-26F1-8A48-5B3789D87A53}"/>
              </a:ext>
            </a:extLst>
          </p:cNvPr>
          <p:cNvPicPr>
            <a:picLocks/>
          </p:cNvPicPr>
          <p:nvPr/>
        </p:nvPicPr>
        <p:blipFill rotWithShape="1">
          <a:blip r:embed="rId3">
            <a:extLst>
              <a:ext uri="{28A0092B-C50C-407E-A947-70E740481C1C}">
                <a14:useLocalDpi xmlns:a14="http://schemas.microsoft.com/office/drawing/2010/main" val="0"/>
              </a:ext>
            </a:extLst>
          </a:blip>
          <a:srcRect l="33" r="6280" b="6974"/>
          <a:stretch/>
        </p:blipFill>
        <p:spPr bwMode="auto">
          <a:xfrm>
            <a:off x="3637887" y="949296"/>
            <a:ext cx="4246508" cy="3703821"/>
          </a:xfrm>
          <a:prstGeom prst="rect">
            <a:avLst/>
          </a:prstGeom>
          <a:noFill/>
          <a:ln>
            <a:solidFill>
              <a:srgbClr val="8EC283"/>
            </a:solidFill>
          </a:ln>
        </p:spPr>
      </p:pic>
    </p:spTree>
    <p:extLst>
      <p:ext uri="{BB962C8B-B14F-4D97-AF65-F5344CB8AC3E}">
        <p14:creationId xmlns:p14="http://schemas.microsoft.com/office/powerpoint/2010/main" val="258099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166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Séquence – Suite 3</a:t>
            </a:r>
          </a:p>
        </p:txBody>
      </p:sp>
      <p:sp>
        <p:nvSpPr>
          <p:cNvPr id="9" name="Google Shape;1342;p45">
            <a:extLst>
              <a:ext uri="{FF2B5EF4-FFF2-40B4-BE49-F238E27FC236}">
                <a16:creationId xmlns:a16="http://schemas.microsoft.com/office/drawing/2014/main" id="{F75F7AC6-7CFD-A475-E057-1AA2DC94574B}"/>
              </a:ext>
            </a:extLst>
          </p:cNvPr>
          <p:cNvSpPr txBox="1">
            <a:spLocks/>
          </p:cNvSpPr>
          <p:nvPr/>
        </p:nvSpPr>
        <p:spPr>
          <a:xfrm>
            <a:off x="346668" y="1797188"/>
            <a:ext cx="2977200" cy="2391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152400" indent="0" algn="just">
              <a:buNone/>
            </a:pPr>
            <a:r>
              <a:rPr lang="fr-FR" sz="1400" dirty="0" err="1"/>
              <a:t>Aﬁn</a:t>
            </a:r>
            <a:r>
              <a:rPr lang="fr-FR" sz="1400" dirty="0"/>
              <a:t> que le formulaire des                déplacements est </a:t>
            </a:r>
            <a:r>
              <a:rPr lang="fr-FR" sz="1400" dirty="0" err="1"/>
              <a:t>aﬃché</a:t>
            </a:r>
            <a:r>
              <a:rPr lang="fr-FR" sz="1400" dirty="0"/>
              <a:t>, le </a:t>
            </a:r>
          </a:p>
          <a:p>
            <a:pPr marL="152400" indent="0" algn="just">
              <a:buNone/>
            </a:pPr>
            <a:r>
              <a:rPr lang="fr-FR" sz="1400" dirty="0"/>
              <a:t>responsable trie les déplacements par date ou nom. </a:t>
            </a:r>
          </a:p>
          <a:p>
            <a:pPr marL="152400" indent="0" algn="just">
              <a:buNone/>
            </a:pPr>
            <a:endParaRPr lang="fr-FR" sz="1400" dirty="0"/>
          </a:p>
          <a:p>
            <a:pPr marL="152400" indent="0" algn="just">
              <a:buNone/>
            </a:pPr>
            <a:endParaRPr lang="fr-FR" sz="1400" dirty="0"/>
          </a:p>
          <a:p>
            <a:pPr marL="152400" indent="0" algn="just">
              <a:buNone/>
            </a:pPr>
            <a:r>
              <a:rPr lang="fr-FR" sz="1400" dirty="0"/>
              <a:t>Après avoir </a:t>
            </a:r>
            <a:r>
              <a:rPr lang="fr-FR" sz="1400" dirty="0" err="1"/>
              <a:t>aﬃché</a:t>
            </a:r>
            <a:r>
              <a:rPr lang="fr-FR" sz="1400" dirty="0"/>
              <a:t> la liste des déplacements le responsable presse l’icône de modification, et le </a:t>
            </a:r>
            <a:r>
              <a:rPr lang="fr-FR" sz="1400" dirty="0" err="1"/>
              <a:t>modiﬁe</a:t>
            </a:r>
            <a:r>
              <a:rPr lang="fr-FR" sz="1400" dirty="0"/>
              <a:t>. </a:t>
            </a:r>
            <a:r>
              <a:rPr lang="fr-FR" sz="1400" dirty="0" err="1"/>
              <a:t>Enﬁn</a:t>
            </a:r>
            <a:r>
              <a:rPr lang="fr-FR" sz="1400" dirty="0"/>
              <a:t> une validation se fait.</a:t>
            </a:r>
          </a:p>
        </p:txBody>
      </p:sp>
      <p:pic>
        <p:nvPicPr>
          <p:cNvPr id="4" name="Espace réservé pour une image  6">
            <a:extLst>
              <a:ext uri="{FF2B5EF4-FFF2-40B4-BE49-F238E27FC236}">
                <a16:creationId xmlns:a16="http://schemas.microsoft.com/office/drawing/2014/main" id="{DE7A23F8-9506-FC7A-4060-8119382AF499}"/>
              </a:ext>
            </a:extLst>
          </p:cNvPr>
          <p:cNvPicPr>
            <a:picLocks/>
          </p:cNvPicPr>
          <p:nvPr/>
        </p:nvPicPr>
        <p:blipFill rotWithShape="1">
          <a:blip r:embed="rId3">
            <a:extLst>
              <a:ext uri="{28A0092B-C50C-407E-A947-70E740481C1C}">
                <a14:useLocalDpi xmlns:a14="http://schemas.microsoft.com/office/drawing/2010/main" val="0"/>
              </a:ext>
            </a:extLst>
          </a:blip>
          <a:srcRect l="1444" r="6279" b="6974"/>
          <a:stretch/>
        </p:blipFill>
        <p:spPr bwMode="auto">
          <a:xfrm>
            <a:off x="3669866" y="912425"/>
            <a:ext cx="4182550" cy="3703821"/>
          </a:xfrm>
          <a:prstGeom prst="rect">
            <a:avLst/>
          </a:prstGeom>
          <a:noFill/>
          <a:ln>
            <a:solidFill>
              <a:srgbClr val="8EC283"/>
            </a:solidFill>
          </a:ln>
        </p:spPr>
      </p:pic>
    </p:spTree>
    <p:extLst>
      <p:ext uri="{BB962C8B-B14F-4D97-AF65-F5344CB8AC3E}">
        <p14:creationId xmlns:p14="http://schemas.microsoft.com/office/powerpoint/2010/main" val="196671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1661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cas d’utilisation</a:t>
            </a:r>
          </a:p>
        </p:txBody>
      </p:sp>
      <p:sp>
        <p:nvSpPr>
          <p:cNvPr id="9" name="Google Shape;1342;p45">
            <a:extLst>
              <a:ext uri="{FF2B5EF4-FFF2-40B4-BE49-F238E27FC236}">
                <a16:creationId xmlns:a16="http://schemas.microsoft.com/office/drawing/2014/main" id="{F75F7AC6-7CFD-A475-E057-1AA2DC94574B}"/>
              </a:ext>
            </a:extLst>
          </p:cNvPr>
          <p:cNvSpPr txBox="1">
            <a:spLocks/>
          </p:cNvSpPr>
          <p:nvPr/>
        </p:nvSpPr>
        <p:spPr>
          <a:xfrm>
            <a:off x="7374" y="1411820"/>
            <a:ext cx="3126658" cy="2391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152400" indent="0" algn="just">
              <a:buNone/>
            </a:pPr>
            <a:r>
              <a:rPr lang="fr-FR" sz="1400" dirty="0"/>
              <a:t>Le diagramme de cas d’utilisation </a:t>
            </a:r>
          </a:p>
          <a:p>
            <a:pPr marL="152400" indent="0" algn="just">
              <a:buNone/>
            </a:pPr>
            <a:r>
              <a:rPr lang="fr-FR" sz="1400" dirty="0"/>
              <a:t>permet de représenter visuellement   une séquence d’actions réalisées par un système représenté par une boite  rectangulaire, produisant </a:t>
            </a:r>
          </a:p>
          <a:p>
            <a:pPr marL="152400" indent="0" algn="just">
              <a:buNone/>
            </a:pPr>
            <a:endParaRPr lang="fr-FR" sz="1400" dirty="0"/>
          </a:p>
          <a:p>
            <a:pPr marL="152400" indent="0" algn="just">
              <a:buNone/>
            </a:pPr>
            <a:endParaRPr lang="fr-FR" sz="600" dirty="0"/>
          </a:p>
          <a:p>
            <a:pPr marL="152400" indent="0" algn="just">
              <a:buNone/>
            </a:pPr>
            <a:r>
              <a:rPr lang="fr-FR" sz="1400" dirty="0"/>
              <a:t>un résultat   sur un acteur, appelé acteur principal, et ceci indépendamment de son          fonctionnement interne.</a:t>
            </a:r>
          </a:p>
        </p:txBody>
      </p:sp>
      <p:pic>
        <p:nvPicPr>
          <p:cNvPr id="2" name="Espace réservé pour une image  8">
            <a:extLst>
              <a:ext uri="{FF2B5EF4-FFF2-40B4-BE49-F238E27FC236}">
                <a16:creationId xmlns:a16="http://schemas.microsoft.com/office/drawing/2014/main" id="{F92925BB-58F2-E591-8808-43475214ED7A}"/>
              </a:ext>
            </a:extLst>
          </p:cNvPr>
          <p:cNvPicPr>
            <a:picLocks noChangeAspect="1"/>
          </p:cNvPicPr>
          <p:nvPr/>
        </p:nvPicPr>
        <p:blipFill rotWithShape="1">
          <a:blip r:embed="rId3">
            <a:extLst>
              <a:ext uri="{28A0092B-C50C-407E-A947-70E740481C1C}">
                <a14:useLocalDpi xmlns:a14="http://schemas.microsoft.com/office/drawing/2010/main" val="0"/>
              </a:ext>
            </a:extLst>
          </a:blip>
          <a:srcRect l="-1" r="239" b="1381"/>
          <a:stretch/>
        </p:blipFill>
        <p:spPr>
          <a:xfrm>
            <a:off x="3219369" y="812361"/>
            <a:ext cx="4663645" cy="4164977"/>
          </a:xfrm>
          <a:prstGeom prst="rect">
            <a:avLst/>
          </a:prstGeom>
          <a:noFill/>
          <a:ln>
            <a:solidFill>
              <a:srgbClr val="8EC283"/>
            </a:solidFill>
          </a:ln>
        </p:spPr>
      </p:pic>
      <p:sp>
        <p:nvSpPr>
          <p:cNvPr id="3" name="Google Shape;1182;p37">
            <a:extLst>
              <a:ext uri="{FF2B5EF4-FFF2-40B4-BE49-F238E27FC236}">
                <a16:creationId xmlns:a16="http://schemas.microsoft.com/office/drawing/2014/main" id="{EA211463-67B6-AA8B-71FD-9E10B4F5D15B}"/>
              </a:ext>
            </a:extLst>
          </p:cNvPr>
          <p:cNvSpPr/>
          <p:nvPr/>
        </p:nvSpPr>
        <p:spPr>
          <a:xfrm>
            <a:off x="2009538" y="215100"/>
            <a:ext cx="569060" cy="474824"/>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3"/>
                </a:solidFill>
                <a:latin typeface="BenchNine"/>
                <a:ea typeface="BenchNine"/>
                <a:cs typeface="BenchNine"/>
                <a:sym typeface="BenchNine"/>
              </a:rPr>
              <a:t>4.4</a:t>
            </a:r>
            <a:endParaRPr sz="2000" b="1" dirty="0">
              <a:solidFill>
                <a:schemeClr val="accent3"/>
              </a:solidFill>
              <a:latin typeface="BenchNine"/>
              <a:ea typeface="BenchNine"/>
              <a:cs typeface="BenchNine"/>
              <a:sym typeface="BenchNine"/>
            </a:endParaRPr>
          </a:p>
        </p:txBody>
      </p:sp>
    </p:spTree>
    <p:extLst>
      <p:ext uri="{BB962C8B-B14F-4D97-AF65-F5344CB8AC3E}">
        <p14:creationId xmlns:p14="http://schemas.microsoft.com/office/powerpoint/2010/main" val="109980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119924" y="1914061"/>
            <a:ext cx="3280017"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Planification </a:t>
            </a:r>
            <a:br>
              <a:rPr lang="fr-FR" dirty="0"/>
            </a:br>
            <a:r>
              <a:rPr lang="fr-FR" dirty="0"/>
              <a:t>Du projet </a:t>
            </a:r>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54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29"/>
          <p:cNvSpPr txBox="1">
            <a:spLocks noGrp="1"/>
          </p:cNvSpPr>
          <p:nvPr>
            <p:ph type="title" idx="2"/>
          </p:nvPr>
        </p:nvSpPr>
        <p:spPr>
          <a:xfrm>
            <a:off x="778994" y="18692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ko-KR" dirty="0"/>
              <a:t>Plan</a:t>
            </a:r>
            <a:endParaRPr dirty="0"/>
          </a:p>
        </p:txBody>
      </p:sp>
      <p:sp>
        <p:nvSpPr>
          <p:cNvPr id="999" name="Google Shape;999;p29"/>
          <p:cNvSpPr txBox="1">
            <a:spLocks noGrp="1"/>
          </p:cNvSpPr>
          <p:nvPr>
            <p:ph type="title"/>
          </p:nvPr>
        </p:nvSpPr>
        <p:spPr>
          <a:xfrm>
            <a:off x="1028175" y="1665862"/>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highlight>
                <a:schemeClr val="accent1"/>
              </a:highlight>
            </a:endParaRPr>
          </a:p>
        </p:txBody>
      </p:sp>
      <p:sp>
        <p:nvSpPr>
          <p:cNvPr id="1000" name="Google Shape;1000;p29"/>
          <p:cNvSpPr txBox="1">
            <a:spLocks noGrp="1"/>
          </p:cNvSpPr>
          <p:nvPr>
            <p:ph type="subTitle" idx="1"/>
          </p:nvPr>
        </p:nvSpPr>
        <p:spPr>
          <a:xfrm>
            <a:off x="1796187" y="1665850"/>
            <a:ext cx="2571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Objectif</a:t>
            </a:r>
          </a:p>
        </p:txBody>
      </p:sp>
      <p:sp>
        <p:nvSpPr>
          <p:cNvPr id="1001" name="Google Shape;1001;p29"/>
          <p:cNvSpPr txBox="1">
            <a:spLocks noGrp="1"/>
          </p:cNvSpPr>
          <p:nvPr>
            <p:ph type="title" idx="3"/>
          </p:nvPr>
        </p:nvSpPr>
        <p:spPr>
          <a:xfrm>
            <a:off x="1028175" y="2469299"/>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02" name="Google Shape;1002;p29"/>
          <p:cNvSpPr txBox="1">
            <a:spLocks noGrp="1"/>
          </p:cNvSpPr>
          <p:nvPr>
            <p:ph type="subTitle" idx="4"/>
          </p:nvPr>
        </p:nvSpPr>
        <p:spPr>
          <a:xfrm>
            <a:off x="1796187" y="2469288"/>
            <a:ext cx="2571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Description du contexte</a:t>
            </a:r>
          </a:p>
        </p:txBody>
      </p:sp>
      <p:sp>
        <p:nvSpPr>
          <p:cNvPr id="1003" name="Google Shape;1003;p29"/>
          <p:cNvSpPr txBox="1">
            <a:spLocks noGrp="1"/>
          </p:cNvSpPr>
          <p:nvPr>
            <p:ph type="title" idx="5"/>
          </p:nvPr>
        </p:nvSpPr>
        <p:spPr>
          <a:xfrm>
            <a:off x="1028175" y="3272737"/>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04" name="Google Shape;1004;p29"/>
          <p:cNvSpPr txBox="1">
            <a:spLocks noGrp="1"/>
          </p:cNvSpPr>
          <p:nvPr>
            <p:ph type="subTitle" idx="6"/>
          </p:nvPr>
        </p:nvSpPr>
        <p:spPr>
          <a:xfrm>
            <a:off x="1796187" y="3272725"/>
            <a:ext cx="2571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Étude de faisabilité</a:t>
            </a:r>
          </a:p>
        </p:txBody>
      </p:sp>
      <p:sp>
        <p:nvSpPr>
          <p:cNvPr id="1005" name="Google Shape;1005;p29"/>
          <p:cNvSpPr txBox="1">
            <a:spLocks noGrp="1"/>
          </p:cNvSpPr>
          <p:nvPr>
            <p:ph type="title" idx="7"/>
          </p:nvPr>
        </p:nvSpPr>
        <p:spPr>
          <a:xfrm>
            <a:off x="4776800" y="1665862"/>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06" name="Google Shape;1006;p29"/>
          <p:cNvSpPr txBox="1">
            <a:spLocks noGrp="1"/>
          </p:cNvSpPr>
          <p:nvPr>
            <p:ph type="subTitle" idx="8"/>
          </p:nvPr>
        </p:nvSpPr>
        <p:spPr>
          <a:xfrm>
            <a:off x="5544813" y="1665850"/>
            <a:ext cx="2571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Spécification des besoins</a:t>
            </a:r>
          </a:p>
        </p:txBody>
      </p:sp>
      <p:sp>
        <p:nvSpPr>
          <p:cNvPr id="1007" name="Google Shape;1007;p29"/>
          <p:cNvSpPr txBox="1">
            <a:spLocks noGrp="1"/>
          </p:cNvSpPr>
          <p:nvPr>
            <p:ph type="title" idx="9"/>
          </p:nvPr>
        </p:nvSpPr>
        <p:spPr>
          <a:xfrm>
            <a:off x="4776800" y="2469299"/>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08" name="Google Shape;1008;p29"/>
          <p:cNvSpPr txBox="1">
            <a:spLocks noGrp="1"/>
          </p:cNvSpPr>
          <p:nvPr>
            <p:ph type="subTitle" idx="13"/>
          </p:nvPr>
        </p:nvSpPr>
        <p:spPr>
          <a:xfrm>
            <a:off x="5544813" y="2469288"/>
            <a:ext cx="2571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Planification du projet</a:t>
            </a:r>
          </a:p>
        </p:txBody>
      </p:sp>
      <p:sp>
        <p:nvSpPr>
          <p:cNvPr id="1009" name="Google Shape;1009;p29"/>
          <p:cNvSpPr txBox="1">
            <a:spLocks noGrp="1"/>
          </p:cNvSpPr>
          <p:nvPr>
            <p:ph type="title" idx="14"/>
          </p:nvPr>
        </p:nvSpPr>
        <p:spPr>
          <a:xfrm>
            <a:off x="4776800" y="3272737"/>
            <a:ext cx="61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10" name="Google Shape;1010;p29"/>
          <p:cNvSpPr txBox="1">
            <a:spLocks noGrp="1"/>
          </p:cNvSpPr>
          <p:nvPr>
            <p:ph type="subTitle" idx="15"/>
          </p:nvPr>
        </p:nvSpPr>
        <p:spPr>
          <a:xfrm>
            <a:off x="5534726" y="2999456"/>
            <a:ext cx="5162174" cy="12121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Conception</a:t>
            </a:r>
            <a:r>
              <a:rPr lang="en-US" b="1" dirty="0"/>
              <a:t> </a:t>
            </a:r>
            <a:r>
              <a:rPr lang="en-US" b="1" dirty="0" err="1"/>
              <a:t>initiale</a:t>
            </a:r>
            <a:r>
              <a:rPr lang="en-US" b="1" dirty="0"/>
              <a:t> </a:t>
            </a:r>
            <a:r>
              <a:rPr lang="en-US" b="1" dirty="0" err="1"/>
              <a:t>d’architecture</a:t>
            </a:r>
            <a:r>
              <a:rPr lang="en-US" b="1" dirty="0"/>
              <a:t> </a:t>
            </a:r>
            <a:br>
              <a:rPr lang="en-US" b="1" dirty="0"/>
            </a:br>
            <a:r>
              <a:rPr lang="en-US" b="1" dirty="0"/>
              <a:t>du </a:t>
            </a:r>
            <a:r>
              <a:rPr lang="en-US" b="1" dirty="0" err="1"/>
              <a:t>logiciel</a:t>
            </a:r>
            <a:r>
              <a:rPr lang="en-US" b="1" dirty="0"/>
              <a:t> </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21523" y="210352"/>
            <a:ext cx="7704000" cy="572700"/>
          </a:xfrm>
          <a:prstGeom prst="rect">
            <a:avLst/>
          </a:prstGeom>
        </p:spPr>
        <p:txBody>
          <a:bodyPr spcFirstLastPara="1" wrap="square" lIns="91425" tIns="91425" rIns="91425" bIns="91425" anchor="t" anchorCtr="0">
            <a:noAutofit/>
          </a:bodyPr>
          <a:lstStyle/>
          <a:p>
            <a:r>
              <a:rPr lang="en-US" altLang="ko-KR" dirty="0" err="1"/>
              <a:t>Diagramme</a:t>
            </a:r>
            <a:r>
              <a:rPr lang="en-US" altLang="ko-KR" dirty="0"/>
              <a:t> de </a:t>
            </a:r>
            <a:r>
              <a:rPr lang="en-US" altLang="ko-KR" dirty="0" err="1"/>
              <a:t>gantt</a:t>
            </a:r>
            <a:endParaRPr lang="ko-KR" altLang="en-US" dirty="0"/>
          </a:p>
        </p:txBody>
      </p:sp>
      <p:pic>
        <p:nvPicPr>
          <p:cNvPr id="7" name="Image 6">
            <a:extLst>
              <a:ext uri="{FF2B5EF4-FFF2-40B4-BE49-F238E27FC236}">
                <a16:creationId xmlns:a16="http://schemas.microsoft.com/office/drawing/2014/main" id="{A1B8CC53-00B0-74C5-8EB3-4EDAB434814E}"/>
              </a:ext>
            </a:extLst>
          </p:cNvPr>
          <p:cNvPicPr>
            <a:picLocks noChangeAspect="1"/>
          </p:cNvPicPr>
          <p:nvPr/>
        </p:nvPicPr>
        <p:blipFill rotWithShape="1">
          <a:blip r:embed="rId3"/>
          <a:srcRect l="1018" t="2480"/>
          <a:stretch/>
        </p:blipFill>
        <p:spPr>
          <a:xfrm>
            <a:off x="2464904" y="2393343"/>
            <a:ext cx="3936603" cy="1834708"/>
          </a:xfrm>
          <a:prstGeom prst="rect">
            <a:avLst/>
          </a:prstGeom>
          <a:ln w="12700">
            <a:solidFill>
              <a:srgbClr val="8EC283"/>
            </a:solidFill>
          </a:ln>
        </p:spPr>
      </p:pic>
      <p:sp>
        <p:nvSpPr>
          <p:cNvPr id="8" name="Google Shape;1342;p45">
            <a:extLst>
              <a:ext uri="{FF2B5EF4-FFF2-40B4-BE49-F238E27FC236}">
                <a16:creationId xmlns:a16="http://schemas.microsoft.com/office/drawing/2014/main" id="{1F6920FA-1915-AEB3-8320-FD34145C3949}"/>
              </a:ext>
            </a:extLst>
          </p:cNvPr>
          <p:cNvSpPr txBox="1">
            <a:spLocks/>
          </p:cNvSpPr>
          <p:nvPr/>
        </p:nvSpPr>
        <p:spPr>
          <a:xfrm>
            <a:off x="593159" y="915449"/>
            <a:ext cx="7932364" cy="2391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152400" indent="0" algn="just">
              <a:buNone/>
            </a:pPr>
            <a:r>
              <a:rPr lang="fr-FR" sz="1400" dirty="0"/>
              <a:t>Le diagramme de Gantt est une représentation visuelle d'un planning de projet qui permet de suivre et de gérer les tâches de manière efficace. Il affiche les différentes étapes du projet sur une ligne de temps, facilitant ainsi la visualisation des dépendances entre les différentes activités. Nous avons choisi d'utiliser le logiciel </a:t>
            </a:r>
            <a:r>
              <a:rPr lang="fr-FR" sz="1400" dirty="0" err="1"/>
              <a:t>GanttProject</a:t>
            </a:r>
            <a:r>
              <a:rPr lang="fr-FR" sz="1400" dirty="0"/>
              <a:t> pour créer ce diagramme.</a:t>
            </a:r>
          </a:p>
        </p:txBody>
      </p:sp>
    </p:spTree>
    <p:extLst>
      <p:ext uri="{BB962C8B-B14F-4D97-AF65-F5344CB8AC3E}">
        <p14:creationId xmlns:p14="http://schemas.microsoft.com/office/powerpoint/2010/main" val="108240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21523" y="210352"/>
            <a:ext cx="7704000" cy="572700"/>
          </a:xfrm>
          <a:prstGeom prst="rect">
            <a:avLst/>
          </a:prstGeom>
        </p:spPr>
        <p:txBody>
          <a:bodyPr spcFirstLastPara="1" wrap="square" lIns="91425" tIns="91425" rIns="91425" bIns="91425" anchor="t" anchorCtr="0">
            <a:noAutofit/>
          </a:bodyPr>
          <a:lstStyle/>
          <a:p>
            <a:r>
              <a:rPr lang="en-US" altLang="ko-KR" dirty="0" err="1"/>
              <a:t>Diagramme</a:t>
            </a:r>
            <a:r>
              <a:rPr lang="en-US" altLang="ko-KR" dirty="0"/>
              <a:t> de </a:t>
            </a:r>
            <a:r>
              <a:rPr lang="en-US" altLang="ko-KR" dirty="0" err="1"/>
              <a:t>gantt</a:t>
            </a:r>
            <a:r>
              <a:rPr lang="en-US" altLang="ko-KR" dirty="0"/>
              <a:t> – Suite 1</a:t>
            </a:r>
            <a:endParaRPr lang="ko-KR" altLang="en-US" dirty="0"/>
          </a:p>
        </p:txBody>
      </p:sp>
      <p:pic>
        <p:nvPicPr>
          <p:cNvPr id="3" name="Image 2">
            <a:extLst>
              <a:ext uri="{FF2B5EF4-FFF2-40B4-BE49-F238E27FC236}">
                <a16:creationId xmlns:a16="http://schemas.microsoft.com/office/drawing/2014/main" id="{97107A72-E8AB-CE6B-0570-BCBD863DC23C}"/>
              </a:ext>
            </a:extLst>
          </p:cNvPr>
          <p:cNvPicPr>
            <a:picLocks noChangeAspect="1"/>
          </p:cNvPicPr>
          <p:nvPr/>
        </p:nvPicPr>
        <p:blipFill>
          <a:blip r:embed="rId3"/>
          <a:stretch>
            <a:fillRect/>
          </a:stretch>
        </p:blipFill>
        <p:spPr>
          <a:xfrm>
            <a:off x="1587215" y="1488178"/>
            <a:ext cx="5969570" cy="2167144"/>
          </a:xfrm>
          <a:prstGeom prst="rect">
            <a:avLst/>
          </a:prstGeom>
          <a:ln>
            <a:solidFill>
              <a:srgbClr val="8EC283"/>
            </a:solidFill>
          </a:ln>
        </p:spPr>
      </p:pic>
    </p:spTree>
    <p:extLst>
      <p:ext uri="{BB962C8B-B14F-4D97-AF65-F5344CB8AC3E}">
        <p14:creationId xmlns:p14="http://schemas.microsoft.com/office/powerpoint/2010/main" val="3333287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077394" y="2349185"/>
            <a:ext cx="4471183" cy="1511400"/>
          </a:xfrm>
          <a:prstGeom prst="rect">
            <a:avLst/>
          </a:prstGeom>
        </p:spPr>
        <p:txBody>
          <a:bodyPr spcFirstLastPara="1" wrap="square" lIns="91425" tIns="91425" rIns="91425" bIns="91425" anchor="ctr" anchorCtr="0">
            <a:noAutofit/>
          </a:bodyPr>
          <a:lstStyle/>
          <a:p>
            <a:r>
              <a:rPr lang="fr-FR" dirty="0"/>
              <a:t>Conception </a:t>
            </a:r>
            <a:r>
              <a:rPr lang="en-US" b="1" dirty="0" err="1"/>
              <a:t>initiale</a:t>
            </a:r>
            <a:r>
              <a:rPr lang="en-US" b="1" dirty="0"/>
              <a:t>  </a:t>
            </a:r>
            <a:br>
              <a:rPr lang="en-US" b="1" dirty="0"/>
            </a:br>
            <a:r>
              <a:rPr lang="en-US" b="1" dirty="0" err="1"/>
              <a:t>d’architecture</a:t>
            </a:r>
            <a:r>
              <a:rPr lang="en-US" b="1" dirty="0"/>
              <a:t> </a:t>
            </a:r>
            <a:br>
              <a:rPr lang="en-US" b="1" dirty="0"/>
            </a:br>
            <a:r>
              <a:rPr lang="en-US" b="1" dirty="0"/>
              <a:t>du </a:t>
            </a:r>
            <a:r>
              <a:rPr lang="en-US" b="1" dirty="0" err="1"/>
              <a:t>logiciel</a:t>
            </a:r>
            <a:r>
              <a:rPr lang="en-US" b="1" dirty="0"/>
              <a:t> </a:t>
            </a:r>
            <a:br>
              <a:rPr lang="ko-KR" altLang="en-US" b="1" dirty="0"/>
            </a:br>
            <a:endParaRPr lang="fr-FR" dirty="0"/>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035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821523" y="210352"/>
            <a:ext cx="7704000" cy="572700"/>
          </a:xfrm>
          <a:prstGeom prst="rect">
            <a:avLst/>
          </a:prstGeom>
        </p:spPr>
        <p:txBody>
          <a:bodyPr spcFirstLastPara="1" wrap="square" lIns="91425" tIns="91425" rIns="91425" bIns="91425" anchor="t" anchorCtr="0">
            <a:noAutofit/>
          </a:bodyPr>
          <a:lstStyle/>
          <a:p>
            <a:r>
              <a:rPr lang="en-US" altLang="ko-KR" dirty="0" err="1"/>
              <a:t>Diagramme</a:t>
            </a:r>
            <a:r>
              <a:rPr lang="en-US" altLang="ko-KR" dirty="0"/>
              <a:t> De classes</a:t>
            </a:r>
            <a:endParaRPr lang="ko-KR" altLang="en-US" dirty="0"/>
          </a:p>
        </p:txBody>
      </p:sp>
      <p:sp>
        <p:nvSpPr>
          <p:cNvPr id="2" name="Google Shape;1342;p45">
            <a:extLst>
              <a:ext uri="{FF2B5EF4-FFF2-40B4-BE49-F238E27FC236}">
                <a16:creationId xmlns:a16="http://schemas.microsoft.com/office/drawing/2014/main" id="{4D29A92C-DC29-E498-3EDA-3CF46D79A2B1}"/>
              </a:ext>
            </a:extLst>
          </p:cNvPr>
          <p:cNvSpPr txBox="1">
            <a:spLocks/>
          </p:cNvSpPr>
          <p:nvPr/>
        </p:nvSpPr>
        <p:spPr>
          <a:xfrm>
            <a:off x="163789" y="1376073"/>
            <a:ext cx="3676691" cy="2391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1pPr>
            <a:lvl2pPr marL="914400" marR="0" lvl="1"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lt1"/>
              </a:buClr>
              <a:buSzPts val="1200"/>
              <a:buFont typeface="Raleway"/>
              <a:buChar char="■"/>
              <a:defRPr sz="1200" b="0" i="0" u="none" strike="noStrike" cap="none">
                <a:solidFill>
                  <a:schemeClr val="lt1"/>
                </a:solidFill>
                <a:latin typeface="Raleway"/>
                <a:ea typeface="Raleway"/>
                <a:cs typeface="Raleway"/>
                <a:sym typeface="Raleway"/>
              </a:defRPr>
            </a:lvl9pPr>
          </a:lstStyle>
          <a:p>
            <a:pPr marL="152400" indent="0" algn="just">
              <a:buNone/>
            </a:pPr>
            <a:r>
              <a:rPr lang="fr-FR" sz="1400" dirty="0"/>
              <a:t> Le diagramme de classes présente les classes et les </a:t>
            </a:r>
            <a:r>
              <a:rPr lang="fr-FR" sz="1400" dirty="0" err="1"/>
              <a:t>diﬀérentes</a:t>
            </a:r>
            <a:r>
              <a:rPr lang="fr-FR" sz="1400" dirty="0"/>
              <a:t> relations   entre celles-ci. Chaque classe décrit   les responsabilités, le comporte        ment et le type d’un ensemble            d’objets. Les éléments de cet             ensemble sont les instances de la      classe.</a:t>
            </a:r>
          </a:p>
          <a:p>
            <a:pPr marL="152400" indent="0" algn="just">
              <a:buNone/>
            </a:pPr>
            <a:endParaRPr lang="fr-FR" sz="1400" dirty="0"/>
          </a:p>
          <a:p>
            <a:pPr marL="152400" indent="0" algn="just">
              <a:buNone/>
            </a:pPr>
            <a:endParaRPr lang="fr-FR" sz="1400" dirty="0"/>
          </a:p>
          <a:p>
            <a:pPr marL="152400" indent="0" algn="just">
              <a:buNone/>
            </a:pPr>
            <a:endParaRPr lang="fr-FR" sz="1400" dirty="0"/>
          </a:p>
          <a:p>
            <a:pPr marL="152400" indent="0" algn="just">
              <a:buNone/>
            </a:pPr>
            <a:endParaRPr lang="fr-FR" sz="1400" dirty="0"/>
          </a:p>
          <a:p>
            <a:pPr marL="152400" indent="0" algn="just">
              <a:buNone/>
            </a:pPr>
            <a:r>
              <a:rPr lang="fr-FR" sz="1400" dirty="0"/>
              <a:t> </a:t>
            </a:r>
            <a:r>
              <a:rPr lang="fr-FR" sz="1600" b="1" dirty="0"/>
              <a:t>Le diagramme de classe contient 11 tables.</a:t>
            </a:r>
            <a:endParaRPr lang="fr-FR" sz="1400" b="1" dirty="0"/>
          </a:p>
        </p:txBody>
      </p:sp>
      <p:pic>
        <p:nvPicPr>
          <p:cNvPr id="4" name="Espace réservé pour une image  5">
            <a:extLst>
              <a:ext uri="{FF2B5EF4-FFF2-40B4-BE49-F238E27FC236}">
                <a16:creationId xmlns:a16="http://schemas.microsoft.com/office/drawing/2014/main" id="{5FF8B8A8-CFDC-415A-4157-11F60D94CDE5}"/>
              </a:ext>
            </a:extLst>
          </p:cNvPr>
          <p:cNvPicPr>
            <a:picLocks/>
          </p:cNvPicPr>
          <p:nvPr/>
        </p:nvPicPr>
        <p:blipFill rotWithShape="1">
          <a:blip r:embed="rId3">
            <a:extLst>
              <a:ext uri="{28A0092B-C50C-407E-A947-70E740481C1C}">
                <a14:useLocalDpi xmlns:a14="http://schemas.microsoft.com/office/drawing/2010/main" val="0"/>
              </a:ext>
            </a:extLst>
          </a:blip>
          <a:srcRect t="549" r="2700" b="353"/>
          <a:stretch/>
        </p:blipFill>
        <p:spPr bwMode="auto">
          <a:xfrm>
            <a:off x="4126727" y="905336"/>
            <a:ext cx="4770783" cy="3956249"/>
          </a:xfrm>
          <a:prstGeom prst="rect">
            <a:avLst/>
          </a:prstGeom>
          <a:noFill/>
          <a:ln w="12700">
            <a:solidFill>
              <a:srgbClr val="8EC283"/>
            </a:solidFill>
          </a:ln>
        </p:spPr>
      </p:pic>
    </p:spTree>
    <p:extLst>
      <p:ext uri="{BB962C8B-B14F-4D97-AF65-F5344CB8AC3E}">
        <p14:creationId xmlns:p14="http://schemas.microsoft.com/office/powerpoint/2010/main" val="35512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353;p46">
            <a:extLst>
              <a:ext uri="{FF2B5EF4-FFF2-40B4-BE49-F238E27FC236}">
                <a16:creationId xmlns:a16="http://schemas.microsoft.com/office/drawing/2014/main" id="{CF0CB64A-E6AB-8464-5BF5-E0AB7469FB4C}"/>
              </a:ext>
            </a:extLst>
          </p:cNvPr>
          <p:cNvSpPr txBox="1">
            <a:spLocks noGrp="1"/>
          </p:cNvSpPr>
          <p:nvPr/>
        </p:nvSpPr>
        <p:spPr>
          <a:xfrm>
            <a:off x="2746950" y="1849860"/>
            <a:ext cx="3650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BenchNine"/>
              <a:buNone/>
              <a:defRPr sz="7000" b="1" i="0" u="none" strike="noStrike" cap="none">
                <a:solidFill>
                  <a:schemeClr val="lt1"/>
                </a:solidFill>
                <a:latin typeface="BenchNine"/>
                <a:ea typeface="BenchNine"/>
                <a:cs typeface="BenchNine"/>
                <a:sym typeface="BenchNine"/>
              </a:defRPr>
            </a:lvl1pPr>
            <a:lvl2pPr marR="0" lvl="1"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2pPr>
            <a:lvl3pPr marR="0" lvl="2"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3pPr>
            <a:lvl4pPr marR="0" lvl="3"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4pPr>
            <a:lvl5pPr marR="0" lvl="4"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5pPr>
            <a:lvl6pPr marR="0" lvl="5"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6pPr>
            <a:lvl7pPr marR="0" lvl="6"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7pPr>
            <a:lvl8pPr marR="0" lvl="7"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8pPr>
            <a:lvl9pPr marR="0" lvl="8" algn="l" rtl="0">
              <a:lnSpc>
                <a:spcPct val="100000"/>
              </a:lnSpc>
              <a:spcBef>
                <a:spcPts val="0"/>
              </a:spcBef>
              <a:spcAft>
                <a:spcPts val="0"/>
              </a:spcAft>
              <a:buClr>
                <a:schemeClr val="lt1"/>
              </a:buClr>
              <a:buSzPts val="3300"/>
              <a:buFont typeface="BenchNine"/>
              <a:buNone/>
              <a:defRPr sz="3300" b="1" i="0" u="none" strike="noStrike" cap="none">
                <a:solidFill>
                  <a:schemeClr val="lt1"/>
                </a:solidFill>
                <a:latin typeface="BenchNine"/>
                <a:ea typeface="BenchNine"/>
                <a:cs typeface="BenchNine"/>
                <a:sym typeface="BenchNine"/>
              </a:defRPr>
            </a:lvl9pPr>
          </a:lstStyle>
          <a:p>
            <a:pPr marL="0" lvl="0" indent="0" algn="ctr" rtl="0">
              <a:spcBef>
                <a:spcPts val="0"/>
              </a:spcBef>
              <a:spcAft>
                <a:spcPts val="0"/>
              </a:spcAft>
              <a:buNone/>
            </a:pPr>
            <a:r>
              <a:rPr lang="en" dirty="0"/>
              <a:t>MERCI!</a:t>
            </a:r>
            <a:endParaRPr dirty="0"/>
          </a:p>
        </p:txBody>
      </p:sp>
      <p:grpSp>
        <p:nvGrpSpPr>
          <p:cNvPr id="7" name="Google Shape;1368;p46">
            <a:extLst>
              <a:ext uri="{FF2B5EF4-FFF2-40B4-BE49-F238E27FC236}">
                <a16:creationId xmlns:a16="http://schemas.microsoft.com/office/drawing/2014/main" id="{0FCDCFDD-B7CB-92B1-1C37-27143A6B9103}"/>
              </a:ext>
            </a:extLst>
          </p:cNvPr>
          <p:cNvGrpSpPr/>
          <p:nvPr/>
        </p:nvGrpSpPr>
        <p:grpSpPr>
          <a:xfrm>
            <a:off x="4173921" y="3160862"/>
            <a:ext cx="796305" cy="132729"/>
            <a:chOff x="1738800" y="2669950"/>
            <a:chExt cx="334900" cy="55825"/>
          </a:xfrm>
        </p:grpSpPr>
        <p:sp>
          <p:nvSpPr>
            <p:cNvPr id="8" name="Google Shape;1369;p46">
              <a:extLst>
                <a:ext uri="{FF2B5EF4-FFF2-40B4-BE49-F238E27FC236}">
                  <a16:creationId xmlns:a16="http://schemas.microsoft.com/office/drawing/2014/main" id="{67A3A46E-3D85-0C01-3818-C8A1BA2ED9ED}"/>
                </a:ext>
              </a:extLst>
            </p:cNvPr>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9" name="Google Shape;1370;p46">
              <a:extLst>
                <a:ext uri="{FF2B5EF4-FFF2-40B4-BE49-F238E27FC236}">
                  <a16:creationId xmlns:a16="http://schemas.microsoft.com/office/drawing/2014/main" id="{64CD8728-6805-EC50-87FD-9552372B8359}"/>
                </a:ext>
              </a:extLst>
            </p:cNvPr>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0" name="Google Shape;1371;p46">
              <a:extLst>
                <a:ext uri="{FF2B5EF4-FFF2-40B4-BE49-F238E27FC236}">
                  <a16:creationId xmlns:a16="http://schemas.microsoft.com/office/drawing/2014/main" id="{44BB3E29-CB86-82B6-C86F-EAE84F900274}"/>
                </a:ext>
              </a:extLst>
            </p:cNvPr>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1" name="Google Shape;1372;p46">
              <a:extLst>
                <a:ext uri="{FF2B5EF4-FFF2-40B4-BE49-F238E27FC236}">
                  <a16:creationId xmlns:a16="http://schemas.microsoft.com/office/drawing/2014/main" id="{C1BC7E86-4870-F377-CBA9-4E067801EA1A}"/>
                </a:ext>
              </a:extLst>
            </p:cNvPr>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2" name="Google Shape;1373;p46">
              <a:extLst>
                <a:ext uri="{FF2B5EF4-FFF2-40B4-BE49-F238E27FC236}">
                  <a16:creationId xmlns:a16="http://schemas.microsoft.com/office/drawing/2014/main" id="{9DBF9748-0F26-2ADA-7BF7-827DDB63A173}"/>
                </a:ext>
              </a:extLst>
            </p:cNvPr>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3" name="Google Shape;1374;p46">
              <a:extLst>
                <a:ext uri="{FF2B5EF4-FFF2-40B4-BE49-F238E27FC236}">
                  <a16:creationId xmlns:a16="http://schemas.microsoft.com/office/drawing/2014/main" id="{98692C14-F4C9-0A08-302E-A74B2A03D25C}"/>
                </a:ext>
              </a:extLst>
            </p:cNvPr>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4" name="Google Shape;1375;p46">
              <a:extLst>
                <a:ext uri="{FF2B5EF4-FFF2-40B4-BE49-F238E27FC236}">
                  <a16:creationId xmlns:a16="http://schemas.microsoft.com/office/drawing/2014/main" id="{F07F8642-8D06-34BD-D5F4-F33F0190D8A2}"/>
                </a:ext>
              </a:extLst>
            </p:cNvPr>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5" name="Google Shape;1376;p46">
              <a:extLst>
                <a:ext uri="{FF2B5EF4-FFF2-40B4-BE49-F238E27FC236}">
                  <a16:creationId xmlns:a16="http://schemas.microsoft.com/office/drawing/2014/main" id="{B3CB9591-0046-15A9-E485-7447C239F70C}"/>
                </a:ext>
              </a:extLst>
            </p:cNvPr>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6" name="Google Shape;1377;p46">
              <a:extLst>
                <a:ext uri="{FF2B5EF4-FFF2-40B4-BE49-F238E27FC236}">
                  <a16:creationId xmlns:a16="http://schemas.microsoft.com/office/drawing/2014/main" id="{2B549BCD-6A31-8E6A-F46D-584EE1E55F8F}"/>
                </a:ext>
              </a:extLst>
            </p:cNvPr>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7" name="Google Shape;1378;p46">
              <a:extLst>
                <a:ext uri="{FF2B5EF4-FFF2-40B4-BE49-F238E27FC236}">
                  <a16:creationId xmlns:a16="http://schemas.microsoft.com/office/drawing/2014/main" id="{D7513D62-E909-D602-3B5C-332207572484}"/>
                </a:ext>
              </a:extLst>
            </p:cNvPr>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8" name="Google Shape;1379;p46">
              <a:extLst>
                <a:ext uri="{FF2B5EF4-FFF2-40B4-BE49-F238E27FC236}">
                  <a16:creationId xmlns:a16="http://schemas.microsoft.com/office/drawing/2014/main" id="{233ED6E0-6391-A1E6-695A-B3F2E468D7DD}"/>
                </a:ext>
              </a:extLst>
            </p:cNvPr>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19" name="Google Shape;1380;p46">
              <a:extLst>
                <a:ext uri="{FF2B5EF4-FFF2-40B4-BE49-F238E27FC236}">
                  <a16:creationId xmlns:a16="http://schemas.microsoft.com/office/drawing/2014/main" id="{8402577E-8FC8-3DE9-7F6A-C98DB0E0A4D8}"/>
                </a:ext>
              </a:extLst>
            </p:cNvPr>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20" name="Google Shape;1381;p46">
              <a:extLst>
                <a:ext uri="{FF2B5EF4-FFF2-40B4-BE49-F238E27FC236}">
                  <a16:creationId xmlns:a16="http://schemas.microsoft.com/office/drawing/2014/main" id="{A62EACFA-623F-4438-559D-DBFE3F787932}"/>
                </a:ext>
              </a:extLst>
            </p:cNvPr>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21" name="Google Shape;1382;p46">
              <a:extLst>
                <a:ext uri="{FF2B5EF4-FFF2-40B4-BE49-F238E27FC236}">
                  <a16:creationId xmlns:a16="http://schemas.microsoft.com/office/drawing/2014/main" id="{9DCD4DA0-078E-DF0A-582F-9EE61A9E4508}"/>
                </a:ext>
              </a:extLst>
            </p:cNvPr>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22" name="Google Shape;1383;p46">
              <a:extLst>
                <a:ext uri="{FF2B5EF4-FFF2-40B4-BE49-F238E27FC236}">
                  <a16:creationId xmlns:a16="http://schemas.microsoft.com/office/drawing/2014/main" id="{3D2A1468-3A51-BCDD-8B30-0E802ABB82DB}"/>
                </a:ext>
              </a:extLst>
            </p:cNvPr>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sp>
          <p:nvSpPr>
            <p:cNvPr id="23" name="Google Shape;1384;p46">
              <a:extLst>
                <a:ext uri="{FF2B5EF4-FFF2-40B4-BE49-F238E27FC236}">
                  <a16:creationId xmlns:a16="http://schemas.microsoft.com/office/drawing/2014/main" id="{31237F43-5130-C85A-C16A-378AECC99FB5}"/>
                </a:ext>
              </a:extLst>
            </p:cNvPr>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lt1"/>
                </a:solidFill>
              </a:endParaRPr>
            </a:p>
          </p:txBody>
        </p:sp>
      </p:grpSp>
      <p:pic>
        <p:nvPicPr>
          <p:cNvPr id="24" name="Picture 5">
            <a:extLst>
              <a:ext uri="{FF2B5EF4-FFF2-40B4-BE49-F238E27FC236}">
                <a16:creationId xmlns:a16="http://schemas.microsoft.com/office/drawing/2014/main" id="{644A6966-EA2D-2EF9-D072-8E0B6B634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1356" y="3849427"/>
            <a:ext cx="2767922" cy="791404"/>
          </a:xfrm>
          <a:prstGeom prst="rect">
            <a:avLst/>
          </a:prstGeom>
        </p:spPr>
      </p:pic>
    </p:spTree>
    <p:extLst>
      <p:ext uri="{BB962C8B-B14F-4D97-AF65-F5344CB8AC3E}">
        <p14:creationId xmlns:p14="http://schemas.microsoft.com/office/powerpoint/2010/main" val="345227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119925" y="1765200"/>
            <a:ext cx="2802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Objectif</a:t>
            </a:r>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19998" y="2037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Objectif</a:t>
            </a:r>
          </a:p>
        </p:txBody>
      </p:sp>
      <p:sp>
        <p:nvSpPr>
          <p:cNvPr id="1081" name="Google Shape;1081;p32"/>
          <p:cNvSpPr txBox="1">
            <a:spLocks noGrp="1"/>
          </p:cNvSpPr>
          <p:nvPr>
            <p:ph type="subTitle" idx="1"/>
          </p:nvPr>
        </p:nvSpPr>
        <p:spPr>
          <a:xfrm>
            <a:off x="1013901" y="1208583"/>
            <a:ext cx="7116195" cy="2726334"/>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fr-FR" sz="2400" dirty="0"/>
              <a:t>L'objectif principal est de développer un  système informatique pour améliorer la      gestion des déplacements internes au      sein de l'entreprise. Ce système visera à  optimiser les processus de déplacement,  réduire les coûts et améliorer l'efficacité    globale.</a:t>
            </a:r>
          </a:p>
        </p:txBody>
      </p:sp>
      <p:sp>
        <p:nvSpPr>
          <p:cNvPr id="8" name="TextBox 4">
            <a:extLst>
              <a:ext uri="{FF2B5EF4-FFF2-40B4-BE49-F238E27FC236}">
                <a16:creationId xmlns:a16="http://schemas.microsoft.com/office/drawing/2014/main" id="{4DA278EE-D01F-1E70-17CD-245E5CA7D6EC}"/>
              </a:ext>
            </a:extLst>
          </p:cNvPr>
          <p:cNvSpPr txBox="1"/>
          <p:nvPr/>
        </p:nvSpPr>
        <p:spPr>
          <a:xfrm>
            <a:off x="202019" y="3669738"/>
            <a:ext cx="8941981" cy="366575"/>
          </a:xfrm>
          <a:prstGeom prst="rect">
            <a:avLst/>
          </a:prstGeom>
          <a:noFill/>
        </p:spPr>
        <p:txBody>
          <a:bodyPr wrap="square">
            <a:spAutoFit/>
          </a:bodyPr>
          <a:lstStyle/>
          <a:p>
            <a:pPr marR="12700" lvl="1" algn="ctr">
              <a:lnSpc>
                <a:spcPct val="99000"/>
              </a:lnSpc>
              <a:spcAft>
                <a:spcPts val="800"/>
              </a:spcAft>
            </a:pPr>
            <a:r>
              <a:rPr lang="fr-FR" sz="1800" b="1" dirty="0">
                <a:solidFill>
                  <a:schemeClr val="lt1"/>
                </a:solidFill>
                <a:latin typeface="Raleway"/>
                <a:sym typeface="Raleway"/>
              </a:rPr>
              <a:t>Gestion des déplacements - Gestion des missions – Gestion des utilisateurs</a:t>
            </a:r>
          </a:p>
        </p:txBody>
      </p:sp>
    </p:spTree>
    <p:extLst>
      <p:ext uri="{BB962C8B-B14F-4D97-AF65-F5344CB8AC3E}">
        <p14:creationId xmlns:p14="http://schemas.microsoft.com/office/powerpoint/2010/main" val="298491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119924" y="1914061"/>
            <a:ext cx="3280017"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Description du contexte</a:t>
            </a:r>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047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2"/>
          <p:cNvSpPr txBox="1">
            <a:spLocks noGrp="1"/>
          </p:cNvSpPr>
          <p:nvPr>
            <p:ph type="title"/>
          </p:nvPr>
        </p:nvSpPr>
        <p:spPr>
          <a:xfrm>
            <a:off x="720000" y="2439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Description du contexte</a:t>
            </a:r>
          </a:p>
        </p:txBody>
      </p:sp>
      <p:sp>
        <p:nvSpPr>
          <p:cNvPr id="3" name="Google Shape;1114;p35">
            <a:extLst>
              <a:ext uri="{FF2B5EF4-FFF2-40B4-BE49-F238E27FC236}">
                <a16:creationId xmlns:a16="http://schemas.microsoft.com/office/drawing/2014/main" id="{056065CB-5A6B-6D60-DBD7-6C932AD2B9A6}"/>
              </a:ext>
            </a:extLst>
          </p:cNvPr>
          <p:cNvSpPr txBox="1">
            <a:spLocks/>
          </p:cNvSpPr>
          <p:nvPr/>
        </p:nvSpPr>
        <p:spPr>
          <a:xfrm>
            <a:off x="1471098" y="1286592"/>
            <a:ext cx="2718127" cy="906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Nunito Light"/>
              <a:buChar char="●"/>
              <a:defRPr sz="12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9pPr>
          </a:lstStyle>
          <a:p>
            <a:pPr marL="0" indent="0">
              <a:buClr>
                <a:schemeClr val="dk1"/>
              </a:buClr>
              <a:buSzPts val="1100"/>
              <a:buFont typeface="Arial"/>
              <a:buNone/>
            </a:pPr>
            <a:r>
              <a:rPr lang="fr-FR" sz="1800" dirty="0"/>
              <a:t>Évaluation des Processus de Déplacement Actuels</a:t>
            </a:r>
          </a:p>
        </p:txBody>
      </p:sp>
      <p:sp>
        <p:nvSpPr>
          <p:cNvPr id="4" name="Google Shape;1114;p35">
            <a:extLst>
              <a:ext uri="{FF2B5EF4-FFF2-40B4-BE49-F238E27FC236}">
                <a16:creationId xmlns:a16="http://schemas.microsoft.com/office/drawing/2014/main" id="{07E1BA17-3BCA-C03D-0762-4E1D63015EC0}"/>
              </a:ext>
            </a:extLst>
          </p:cNvPr>
          <p:cNvSpPr txBox="1">
            <a:spLocks/>
          </p:cNvSpPr>
          <p:nvPr/>
        </p:nvSpPr>
        <p:spPr>
          <a:xfrm>
            <a:off x="4859084" y="1286592"/>
            <a:ext cx="2621389" cy="906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Nunito Light"/>
              <a:buChar char="●"/>
              <a:defRPr sz="12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9pPr>
          </a:lstStyle>
          <a:p>
            <a:pPr marL="0" indent="0">
              <a:buClr>
                <a:schemeClr val="dk1"/>
              </a:buClr>
              <a:buSzPts val="1100"/>
              <a:buFont typeface="Arial"/>
              <a:buNone/>
            </a:pPr>
            <a:r>
              <a:rPr lang="fr-FR" sz="1800" dirty="0"/>
              <a:t>Impact sur l'efficacité et les Coûts Organisationnels</a:t>
            </a:r>
          </a:p>
        </p:txBody>
      </p:sp>
      <p:sp>
        <p:nvSpPr>
          <p:cNvPr id="5" name="Google Shape;1114;p35">
            <a:extLst>
              <a:ext uri="{FF2B5EF4-FFF2-40B4-BE49-F238E27FC236}">
                <a16:creationId xmlns:a16="http://schemas.microsoft.com/office/drawing/2014/main" id="{03D45BE4-96C7-EC65-9C0E-C99F451B8C20}"/>
              </a:ext>
            </a:extLst>
          </p:cNvPr>
          <p:cNvSpPr txBox="1">
            <a:spLocks/>
          </p:cNvSpPr>
          <p:nvPr/>
        </p:nvSpPr>
        <p:spPr>
          <a:xfrm>
            <a:off x="1545524" y="2949112"/>
            <a:ext cx="2622435" cy="9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Nunito Light"/>
              <a:buChar char="●"/>
              <a:defRPr sz="12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9pPr>
          </a:lstStyle>
          <a:p>
            <a:pPr marL="0" indent="0">
              <a:buClr>
                <a:schemeClr val="dk1"/>
              </a:buClr>
              <a:buSzPts val="1100"/>
              <a:buNone/>
            </a:pPr>
            <a:r>
              <a:rPr lang="fr-FR" sz="1800" dirty="0"/>
              <a:t>Planification de l'Intégration et de l'Évolutivité </a:t>
            </a:r>
          </a:p>
        </p:txBody>
      </p:sp>
      <p:sp>
        <p:nvSpPr>
          <p:cNvPr id="6" name="Google Shape;1114;p35">
            <a:extLst>
              <a:ext uri="{FF2B5EF4-FFF2-40B4-BE49-F238E27FC236}">
                <a16:creationId xmlns:a16="http://schemas.microsoft.com/office/drawing/2014/main" id="{45251F95-4292-7D41-90E0-0A067B026B0E}"/>
              </a:ext>
            </a:extLst>
          </p:cNvPr>
          <p:cNvSpPr txBox="1">
            <a:spLocks/>
          </p:cNvSpPr>
          <p:nvPr/>
        </p:nvSpPr>
        <p:spPr>
          <a:xfrm>
            <a:off x="4869717" y="2942373"/>
            <a:ext cx="2881422" cy="9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Nunito Light"/>
              <a:buChar char="●"/>
              <a:defRPr sz="12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lt1"/>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lt1"/>
                </a:solidFill>
                <a:latin typeface="Raleway"/>
                <a:ea typeface="Raleway"/>
                <a:cs typeface="Raleway"/>
                <a:sym typeface="Raleway"/>
              </a:defRPr>
            </a:lvl9pPr>
          </a:lstStyle>
          <a:p>
            <a:pPr marL="0" indent="0">
              <a:buClr>
                <a:schemeClr val="dk1"/>
              </a:buClr>
              <a:buSzPts val="1100"/>
              <a:buFont typeface="Arial"/>
              <a:buNone/>
            </a:pPr>
            <a:r>
              <a:rPr lang="fr-FR" sz="1800" dirty="0"/>
              <a:t>Besoins en Technologie pour l'Amélioration</a:t>
            </a:r>
          </a:p>
          <a:p>
            <a:pPr marL="0" indent="0">
              <a:buClr>
                <a:schemeClr val="dk1"/>
              </a:buClr>
              <a:buSzPts val="1100"/>
              <a:buFont typeface="Arial"/>
              <a:buNone/>
            </a:pPr>
            <a:r>
              <a:rPr lang="fr-FR" sz="1800" dirty="0"/>
              <a:t>Objectifs d'Optimisation des Déplacements</a:t>
            </a:r>
          </a:p>
        </p:txBody>
      </p:sp>
    </p:spTree>
    <p:extLst>
      <p:ext uri="{BB962C8B-B14F-4D97-AF65-F5344CB8AC3E}">
        <p14:creationId xmlns:p14="http://schemas.microsoft.com/office/powerpoint/2010/main" val="381712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119924" y="1914061"/>
            <a:ext cx="3280017"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Étude de faisabilité</a:t>
            </a:r>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407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33"/>
          <p:cNvSpPr txBox="1">
            <a:spLocks noGrp="1"/>
          </p:cNvSpPr>
          <p:nvPr>
            <p:ph type="title"/>
          </p:nvPr>
        </p:nvSpPr>
        <p:spPr>
          <a:xfrm>
            <a:off x="720000" y="237913"/>
            <a:ext cx="7704000" cy="572700"/>
          </a:xfrm>
          <a:prstGeom prst="rect">
            <a:avLst/>
          </a:prstGeom>
        </p:spPr>
        <p:txBody>
          <a:bodyPr spcFirstLastPara="1" wrap="square" lIns="91425" tIns="91425" rIns="91425" bIns="91425" anchor="t" anchorCtr="0">
            <a:noAutofit/>
          </a:bodyPr>
          <a:lstStyle/>
          <a:p>
            <a:r>
              <a:rPr lang="en-US" b="1" dirty="0"/>
              <a:t>Etude de </a:t>
            </a:r>
            <a:r>
              <a:rPr lang="en-US" dirty="0" err="1"/>
              <a:t>F</a:t>
            </a:r>
            <a:r>
              <a:rPr lang="en-US" b="1" dirty="0" err="1"/>
              <a:t>aisabilité</a:t>
            </a:r>
            <a:endParaRPr lang="en-US" b="1" dirty="0"/>
          </a:p>
        </p:txBody>
      </p:sp>
      <p:sp>
        <p:nvSpPr>
          <p:cNvPr id="1089" name="Google Shape;1089;p33"/>
          <p:cNvSpPr txBox="1">
            <a:spLocks noGrp="1"/>
          </p:cNvSpPr>
          <p:nvPr>
            <p:ph type="title" idx="2"/>
          </p:nvPr>
        </p:nvSpPr>
        <p:spPr>
          <a:xfrm>
            <a:off x="812318" y="1791600"/>
            <a:ext cx="3568296"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a:t>Faisabilité Technique</a:t>
            </a:r>
          </a:p>
        </p:txBody>
      </p:sp>
      <p:sp>
        <p:nvSpPr>
          <p:cNvPr id="1090" name="Google Shape;1090;p33"/>
          <p:cNvSpPr txBox="1">
            <a:spLocks noGrp="1"/>
          </p:cNvSpPr>
          <p:nvPr>
            <p:ph type="subTitle" idx="1"/>
          </p:nvPr>
        </p:nvSpPr>
        <p:spPr>
          <a:xfrm>
            <a:off x="908010" y="2388200"/>
            <a:ext cx="3472603" cy="14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Nous avons examiné les technologies disponibles et les             compétences nécessaires pour développer l'application.</a:t>
            </a:r>
          </a:p>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       Technologies choisies : PHP et MySQL pour la base de données</a:t>
            </a:r>
          </a:p>
        </p:txBody>
      </p:sp>
      <p:sp>
        <p:nvSpPr>
          <p:cNvPr id="1091" name="Google Shape;1091;p33"/>
          <p:cNvSpPr txBox="1">
            <a:spLocks noGrp="1"/>
          </p:cNvSpPr>
          <p:nvPr>
            <p:ph type="title" idx="3"/>
          </p:nvPr>
        </p:nvSpPr>
        <p:spPr>
          <a:xfrm>
            <a:off x="5284586" y="1786298"/>
            <a:ext cx="3139414"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200" dirty="0"/>
              <a:t>Faisabilité Économique</a:t>
            </a:r>
          </a:p>
        </p:txBody>
      </p:sp>
      <p:sp>
        <p:nvSpPr>
          <p:cNvPr id="1092" name="Google Shape;1092;p33"/>
          <p:cNvSpPr txBox="1">
            <a:spLocks noGrp="1"/>
          </p:cNvSpPr>
          <p:nvPr>
            <p:ph type="subTitle" idx="4"/>
          </p:nvPr>
        </p:nvSpPr>
        <p:spPr>
          <a:xfrm>
            <a:off x="5472958" y="2388200"/>
            <a:ext cx="2815636" cy="14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    Nous avons estimé le coût global et la rentabilité du projet sur le    long terme</a:t>
            </a:r>
          </a:p>
        </p:txBody>
      </p:sp>
      <p:sp>
        <p:nvSpPr>
          <p:cNvPr id="6" name="Google Shape;1686;p53">
            <a:extLst>
              <a:ext uri="{FF2B5EF4-FFF2-40B4-BE49-F238E27FC236}">
                <a16:creationId xmlns:a16="http://schemas.microsoft.com/office/drawing/2014/main" id="{92D5C41D-5B66-06D1-8129-87BA45A19F46}"/>
              </a:ext>
            </a:extLst>
          </p:cNvPr>
          <p:cNvSpPr/>
          <p:nvPr/>
        </p:nvSpPr>
        <p:spPr>
          <a:xfrm>
            <a:off x="1193925" y="2522224"/>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86;p53">
            <a:extLst>
              <a:ext uri="{FF2B5EF4-FFF2-40B4-BE49-F238E27FC236}">
                <a16:creationId xmlns:a16="http://schemas.microsoft.com/office/drawing/2014/main" id="{5E1B653F-58F0-EAE0-5789-CD895A0C7542}"/>
              </a:ext>
            </a:extLst>
          </p:cNvPr>
          <p:cNvSpPr/>
          <p:nvPr/>
        </p:nvSpPr>
        <p:spPr>
          <a:xfrm>
            <a:off x="1120184" y="3766871"/>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86;p53">
            <a:extLst>
              <a:ext uri="{FF2B5EF4-FFF2-40B4-BE49-F238E27FC236}">
                <a16:creationId xmlns:a16="http://schemas.microsoft.com/office/drawing/2014/main" id="{A8FCD56A-0EDF-6E79-A5CC-325E7F6D71BE}"/>
              </a:ext>
            </a:extLst>
          </p:cNvPr>
          <p:cNvSpPr/>
          <p:nvPr/>
        </p:nvSpPr>
        <p:spPr>
          <a:xfrm>
            <a:off x="5644034" y="2529510"/>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1"/>
          <p:cNvSpPr txBox="1">
            <a:spLocks noGrp="1"/>
          </p:cNvSpPr>
          <p:nvPr>
            <p:ph type="title"/>
          </p:nvPr>
        </p:nvSpPr>
        <p:spPr>
          <a:xfrm>
            <a:off x="4119924" y="1914061"/>
            <a:ext cx="3280017"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Spécification </a:t>
            </a:r>
            <a:br>
              <a:rPr lang="fr-FR" dirty="0"/>
            </a:br>
            <a:r>
              <a:rPr lang="fr-FR" dirty="0"/>
              <a:t>des besoins</a:t>
            </a:r>
          </a:p>
        </p:txBody>
      </p:sp>
      <p:sp>
        <p:nvSpPr>
          <p:cNvPr id="1040" name="Google Shape;1040;p31"/>
          <p:cNvSpPr txBox="1">
            <a:spLocks noGrp="1"/>
          </p:cNvSpPr>
          <p:nvPr>
            <p:ph type="title" idx="2"/>
          </p:nvPr>
        </p:nvSpPr>
        <p:spPr>
          <a:xfrm>
            <a:off x="2684798" y="2022300"/>
            <a:ext cx="1066800" cy="109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041" name="Google Shape;1041;p31"/>
          <p:cNvGrpSpPr/>
          <p:nvPr/>
        </p:nvGrpSpPr>
        <p:grpSpPr>
          <a:xfrm rot="10800000" flipH="1">
            <a:off x="4173857" y="1104320"/>
            <a:ext cx="796292" cy="132730"/>
            <a:chOff x="1738800" y="2669950"/>
            <a:chExt cx="334900" cy="55825"/>
          </a:xfrm>
        </p:grpSpPr>
        <p:sp>
          <p:nvSpPr>
            <p:cNvPr id="1042" name="Google Shape;1042;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1"/>
          <p:cNvGrpSpPr/>
          <p:nvPr/>
        </p:nvGrpSpPr>
        <p:grpSpPr>
          <a:xfrm flipH="1">
            <a:off x="4173857" y="3957770"/>
            <a:ext cx="796292" cy="132730"/>
            <a:chOff x="1738800" y="2669950"/>
            <a:chExt cx="334900" cy="55825"/>
          </a:xfrm>
        </p:grpSpPr>
        <p:sp>
          <p:nvSpPr>
            <p:cNvPr id="1059" name="Google Shape;1059;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4822026"/>
      </p:ext>
    </p:extLst>
  </p:cSld>
  <p:clrMapOvr>
    <a:masterClrMapping/>
  </p:clrMapOvr>
</p:sld>
</file>

<file path=ppt/theme/theme1.xml><?xml version="1.0" encoding="utf-8"?>
<a:theme xmlns:a="http://schemas.openxmlformats.org/drawingml/2006/main" name="Health Tourism Company Business Plan by Slidesgo">
  <a:themeElements>
    <a:clrScheme name="Simple Light">
      <a:dk1>
        <a:srgbClr val="000000"/>
      </a:dk1>
      <a:lt1>
        <a:srgbClr val="123974"/>
      </a:lt1>
      <a:dk2>
        <a:srgbClr val="8EC283"/>
      </a:dk2>
      <a:lt2>
        <a:srgbClr val="3C6096"/>
      </a:lt2>
      <a:accent1>
        <a:srgbClr val="A9B4C5"/>
      </a:accent1>
      <a:accent2>
        <a:srgbClr val="F3F3F3"/>
      </a:accent2>
      <a:accent3>
        <a:srgbClr val="FFFFFF"/>
      </a:accent3>
      <a:accent4>
        <a:srgbClr val="FFFFFF"/>
      </a:accent4>
      <a:accent5>
        <a:srgbClr val="FFFFFF"/>
      </a:accent5>
      <a:accent6>
        <a:srgbClr val="FFFFFF"/>
      </a:accent6>
      <a:hlink>
        <a:srgbClr val="1239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660</Words>
  <Application>Microsoft Office PowerPoint</Application>
  <PresentationFormat>Affichage à l'écran (16:9)</PresentationFormat>
  <Paragraphs>140</Paragraphs>
  <Slides>24</Slides>
  <Notes>24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Raleway</vt:lpstr>
      <vt:lpstr>Bebas Neue</vt:lpstr>
      <vt:lpstr>Anaheim</vt:lpstr>
      <vt:lpstr>BenchNine</vt:lpstr>
      <vt:lpstr>Nunito Light</vt:lpstr>
      <vt:lpstr>Health Tourism Company Business Plan by Slidesgo</vt:lpstr>
      <vt:lpstr>Présentation PowerPoint</vt:lpstr>
      <vt:lpstr>Plan</vt:lpstr>
      <vt:lpstr>Objectif</vt:lpstr>
      <vt:lpstr>Objectif</vt:lpstr>
      <vt:lpstr>Description du contexte</vt:lpstr>
      <vt:lpstr>Description du contexte</vt:lpstr>
      <vt:lpstr>Étude de faisabilité</vt:lpstr>
      <vt:lpstr>Etude de Faisabilité</vt:lpstr>
      <vt:lpstr>Spécification  des besoins</vt:lpstr>
      <vt:lpstr>Spécification des besoins</vt:lpstr>
      <vt:lpstr>Identification des Parties Prenantes </vt:lpstr>
      <vt:lpstr>Les Besoins Fonctionnels </vt:lpstr>
      <vt:lpstr>Les Besoins Fonctionnels – Suite 1</vt:lpstr>
      <vt:lpstr>Diagramme De Séquence</vt:lpstr>
      <vt:lpstr>Diagramme De Séquence – Suite 1</vt:lpstr>
      <vt:lpstr>Diagramme De Séquence – Suite 2</vt:lpstr>
      <vt:lpstr>Diagramme De Séquence – Suite 3</vt:lpstr>
      <vt:lpstr>Diagramme De cas d’utilisation</vt:lpstr>
      <vt:lpstr>Planification  Du projet </vt:lpstr>
      <vt:lpstr>Diagramme de gantt</vt:lpstr>
      <vt:lpstr>Diagramme de gantt – Suite 1</vt:lpstr>
      <vt:lpstr>Conception initiale   d’architecture  du logiciel  </vt:lpstr>
      <vt:lpstr>Diagramme De classes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Tourism Company Business Plan</dc:title>
  <dc:creator>youssef</dc:creator>
  <cp:lastModifiedBy>youssef khanchoufi</cp:lastModifiedBy>
  <cp:revision>71</cp:revision>
  <dcterms:modified xsi:type="dcterms:W3CDTF">2023-11-26T17:46:59Z</dcterms:modified>
</cp:coreProperties>
</file>