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4100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7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6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73047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4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1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3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3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97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226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753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9onAWE1DgY" TargetMode="External"/><Relationship Id="rId2" Type="http://schemas.openxmlformats.org/officeDocument/2006/relationships/hyperlink" Target="https://youtu.be/3ZrkQK3aEI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nN0AR0UldZs" TargetMode="External"/><Relationship Id="rId4" Type="http://schemas.openxmlformats.org/officeDocument/2006/relationships/hyperlink" Target="https://youtu.be/WGl5lLWlzO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n object&#10;&#10;Description automatically generated">
            <a:extLst>
              <a:ext uri="{FF2B5EF4-FFF2-40B4-BE49-F238E27FC236}">
                <a16:creationId xmlns:a16="http://schemas.microsoft.com/office/drawing/2014/main" id="{C48350ED-C994-4763-8A53-17A245531B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769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45C9A-1C95-425A-9131-F655E2B39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8200" dirty="0"/>
              <a:t>CLICK: NetMiko</a:t>
            </a:r>
          </a:p>
        </p:txBody>
      </p:sp>
    </p:spTree>
    <p:extLst>
      <p:ext uri="{BB962C8B-B14F-4D97-AF65-F5344CB8AC3E}">
        <p14:creationId xmlns:p14="http://schemas.microsoft.com/office/powerpoint/2010/main" val="4179664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EBB1F-508E-4ACE-A53B-525FFA07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B687ADC4-1812-437A-97AA-230888706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170E629-727E-4A2F-8228-0A71B67B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45048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BFC19-4433-4C6D-B11B-AFF3071F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92" y="1651975"/>
            <a:ext cx="9944000" cy="45793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3000" dirty="0"/>
              <a:t>Setting Up My Network Automation Environment! </a:t>
            </a:r>
            <a:r>
              <a:rPr lang="en-US" sz="3000" cap="all" dirty="0"/>
              <a:t>:</a:t>
            </a:r>
            <a:br>
              <a:rPr lang="en-US" sz="3000" cap="all" dirty="0"/>
            </a:br>
            <a:r>
              <a:rPr lang="en-US" sz="3000" cap="all" dirty="0">
                <a:hlinkClick r:id="rId2"/>
              </a:rPr>
              <a:t>https://youtu.be/3ZrkQK3aEIE</a:t>
            </a:r>
            <a:br>
              <a:rPr lang="en-US" sz="3000" cap="all" dirty="0"/>
            </a:br>
            <a:br>
              <a:rPr lang="en-US" sz="3000" cap="all" dirty="0"/>
            </a:br>
            <a:r>
              <a:rPr lang="en-GB" sz="3000" dirty="0"/>
              <a:t>Netmiko: SSH and Check EIGRP:</a:t>
            </a:r>
            <a:br>
              <a:rPr lang="en-GB" sz="3000" dirty="0"/>
            </a:br>
            <a:r>
              <a:rPr lang="en-GB" sz="3000" dirty="0">
                <a:hlinkClick r:id="rId3"/>
              </a:rPr>
              <a:t>https://youtu.be/v9onAWE1DgY</a:t>
            </a:r>
            <a:br>
              <a:rPr lang="en-GB" sz="3000" dirty="0"/>
            </a:br>
            <a:br>
              <a:rPr lang="en-GB" sz="3000" dirty="0"/>
            </a:br>
            <a:r>
              <a:rPr lang="en-GB" sz="3000" dirty="0"/>
              <a:t>Netmiko: Send Configurations with a Text File:</a:t>
            </a:r>
            <a:br>
              <a:rPr lang="en-GB" sz="3000" dirty="0"/>
            </a:br>
            <a:r>
              <a:rPr lang="en-GB" sz="3000" dirty="0">
                <a:hlinkClick r:id="rId4"/>
              </a:rPr>
              <a:t>https://youtu.be/WGl5lLWlzO4</a:t>
            </a:r>
            <a:br>
              <a:rPr lang="en-GB" sz="3000" dirty="0"/>
            </a:br>
            <a:br>
              <a:rPr lang="en-GB" sz="3000" dirty="0"/>
            </a:br>
            <a:r>
              <a:rPr lang="en-GB" sz="3000" dirty="0"/>
              <a:t>Netmiko: SSH Errors</a:t>
            </a:r>
            <a:br>
              <a:rPr lang="en-GB" sz="3000" dirty="0"/>
            </a:br>
            <a:r>
              <a:rPr lang="en-GB" sz="3000" dirty="0">
                <a:hlinkClick r:id="rId5"/>
              </a:rPr>
              <a:t>https://youtu.be/nN0AR0UldZs</a:t>
            </a:r>
            <a:endParaRPr lang="en-US" sz="3000" cap="all" dirty="0"/>
          </a:p>
        </p:txBody>
      </p:sp>
    </p:spTree>
    <p:extLst>
      <p:ext uri="{BB962C8B-B14F-4D97-AF65-F5344CB8AC3E}">
        <p14:creationId xmlns:p14="http://schemas.microsoft.com/office/powerpoint/2010/main" val="958067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E2A0-43E4-4B03-9D7B-B70760D08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733" y="1371601"/>
            <a:ext cx="10566400" cy="61143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3800" dirty="0"/>
              <a:t>this script can…</a:t>
            </a:r>
            <a:br>
              <a:rPr lang="en-GB" sz="3800" dirty="0"/>
            </a:br>
            <a:br>
              <a:rPr lang="en-GB" sz="8800" dirty="0"/>
            </a:br>
            <a:endParaRPr lang="en-GB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0E1AD-8BEB-453B-B19F-91DF0DC58DAC}"/>
              </a:ext>
            </a:extLst>
          </p:cNvPr>
          <p:cNvSpPr txBox="1"/>
          <p:nvPr/>
        </p:nvSpPr>
        <p:spPr>
          <a:xfrm>
            <a:off x="1337733" y="1983037"/>
            <a:ext cx="682693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Prompt user for username and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Entering options and commands to on command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Option for entering an IP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Option for entering device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Option for opening text file with configurations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Option for opening text file with list of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Option for entering a show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Command for checking EIGRP and OSPF</a:t>
            </a:r>
          </a:p>
        </p:txBody>
      </p:sp>
    </p:spTree>
    <p:extLst>
      <p:ext uri="{BB962C8B-B14F-4D97-AF65-F5344CB8AC3E}">
        <p14:creationId xmlns:p14="http://schemas.microsoft.com/office/powerpoint/2010/main" val="3899906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Franklin Gothic Book</vt:lpstr>
      <vt:lpstr>Crop</vt:lpstr>
      <vt:lpstr>CLICK: NetMiko</vt:lpstr>
      <vt:lpstr>Setting Up My Network Automation Environment! : https://youtu.be/3ZrkQK3aEIE  Netmiko: SSH and Check EIGRP: https://youtu.be/v9onAWE1DgY  Netmiko: Send Configurations with a Text File: https://youtu.be/WGl5lLWlzO4  Netmiko: SSH Errors https://youtu.be/nN0AR0UldZs</vt:lpstr>
      <vt:lpstr>this script can…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BFFs:  NetMiko and Click</dc:title>
  <dc:creator>siu yu au</dc:creator>
  <cp:lastModifiedBy>siu yu au</cp:lastModifiedBy>
  <cp:revision>6</cp:revision>
  <dcterms:created xsi:type="dcterms:W3CDTF">2020-04-14T13:41:19Z</dcterms:created>
  <dcterms:modified xsi:type="dcterms:W3CDTF">2020-04-14T16:26:10Z</dcterms:modified>
</cp:coreProperties>
</file>