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857500" cy="2381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4660"/>
  </p:normalViewPr>
  <p:slideViewPr>
    <p:cSldViewPr snapToGrid="0">
      <p:cViewPr>
        <p:scale>
          <a:sx n="200" d="100"/>
          <a:sy n="200" d="100"/>
        </p:scale>
        <p:origin x="2237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3" y="389709"/>
            <a:ext cx="2428875" cy="829028"/>
          </a:xfrm>
        </p:spPr>
        <p:txBody>
          <a:bodyPr anchor="b"/>
          <a:lstStyle>
            <a:lvl1pPr algn="ctr">
              <a:defRPr sz="18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88" y="1250708"/>
            <a:ext cx="2143125" cy="574917"/>
          </a:xfrm>
        </p:spPr>
        <p:txBody>
          <a:bodyPr/>
          <a:lstStyle>
            <a:lvl1pPr marL="0" indent="0" algn="ctr">
              <a:buNone/>
              <a:defRPr sz="750"/>
            </a:lvl1pPr>
            <a:lvl2pPr marL="142875" indent="0" algn="ctr">
              <a:buNone/>
              <a:defRPr sz="625"/>
            </a:lvl2pPr>
            <a:lvl3pPr marL="285750" indent="0" algn="ctr">
              <a:buNone/>
              <a:defRPr sz="563"/>
            </a:lvl3pPr>
            <a:lvl4pPr marL="428625" indent="0" algn="ctr">
              <a:buNone/>
              <a:defRPr sz="500"/>
            </a:lvl4pPr>
            <a:lvl5pPr marL="571500" indent="0" algn="ctr">
              <a:buNone/>
              <a:defRPr sz="500"/>
            </a:lvl5pPr>
            <a:lvl6pPr marL="714375" indent="0" algn="ctr">
              <a:buNone/>
              <a:defRPr sz="500"/>
            </a:lvl6pPr>
            <a:lvl7pPr marL="857250" indent="0" algn="ctr">
              <a:buNone/>
              <a:defRPr sz="500"/>
            </a:lvl7pPr>
            <a:lvl8pPr marL="1000125" indent="0" algn="ctr">
              <a:buNone/>
              <a:defRPr sz="500"/>
            </a:lvl8pPr>
            <a:lvl9pPr marL="1143000" indent="0" algn="ctr">
              <a:buNone/>
              <a:defRPr sz="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D58B-0745-486E-BFDB-66EF2723D9F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CEF2-F3D6-4EB7-90B6-44A5FC3C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9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D58B-0745-486E-BFDB-66EF2723D9F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CEF2-F3D6-4EB7-90B6-44A5FC3C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5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44899" y="126780"/>
            <a:ext cx="616148" cy="20179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3" y="126780"/>
            <a:ext cx="1812727" cy="2017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D58B-0745-486E-BFDB-66EF2723D9F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CEF2-F3D6-4EB7-90B6-44A5FC3C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6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D58B-0745-486E-BFDB-66EF2723D9F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CEF2-F3D6-4EB7-90B6-44A5FC3C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2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65" y="593659"/>
            <a:ext cx="2464594" cy="990534"/>
          </a:xfrm>
        </p:spPr>
        <p:txBody>
          <a:bodyPr anchor="b"/>
          <a:lstStyle>
            <a:lvl1pPr>
              <a:defRPr sz="18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65" y="1593564"/>
            <a:ext cx="2464594" cy="520898"/>
          </a:xfrm>
        </p:spPr>
        <p:txBody>
          <a:bodyPr/>
          <a:lstStyle>
            <a:lvl1pPr marL="0" indent="0">
              <a:buNone/>
              <a:defRPr sz="750">
                <a:solidFill>
                  <a:schemeClr val="tx1"/>
                </a:solidFill>
              </a:defRPr>
            </a:lvl1pPr>
            <a:lvl2pPr marL="142875" indent="0">
              <a:buNone/>
              <a:defRPr sz="625">
                <a:solidFill>
                  <a:schemeClr val="tx1">
                    <a:tint val="75000"/>
                  </a:schemeClr>
                </a:solidFill>
              </a:defRPr>
            </a:lvl2pPr>
            <a:lvl3pPr marL="285750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3pPr>
            <a:lvl4pPr marL="42862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5715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1437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85725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0012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1430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D58B-0745-486E-BFDB-66EF2723D9F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CEF2-F3D6-4EB7-90B6-44A5FC3C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7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453" y="633898"/>
            <a:ext cx="1214438" cy="1510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609" y="633898"/>
            <a:ext cx="1214438" cy="1510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D58B-0745-486E-BFDB-66EF2723D9F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CEF2-F3D6-4EB7-90B6-44A5FC3C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0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25" y="126780"/>
            <a:ext cx="2464594" cy="4602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826" y="583737"/>
            <a:ext cx="1208856" cy="286081"/>
          </a:xfrm>
        </p:spPr>
        <p:txBody>
          <a:bodyPr anchor="b"/>
          <a:lstStyle>
            <a:lvl1pPr marL="0" indent="0">
              <a:buNone/>
              <a:defRPr sz="750" b="1"/>
            </a:lvl1pPr>
            <a:lvl2pPr marL="142875" indent="0">
              <a:buNone/>
              <a:defRPr sz="625" b="1"/>
            </a:lvl2pPr>
            <a:lvl3pPr marL="285750" indent="0">
              <a:buNone/>
              <a:defRPr sz="563" b="1"/>
            </a:lvl3pPr>
            <a:lvl4pPr marL="428625" indent="0">
              <a:buNone/>
              <a:defRPr sz="500" b="1"/>
            </a:lvl4pPr>
            <a:lvl5pPr marL="571500" indent="0">
              <a:buNone/>
              <a:defRPr sz="500" b="1"/>
            </a:lvl5pPr>
            <a:lvl6pPr marL="714375" indent="0">
              <a:buNone/>
              <a:defRPr sz="500" b="1"/>
            </a:lvl6pPr>
            <a:lvl7pPr marL="857250" indent="0">
              <a:buNone/>
              <a:defRPr sz="500" b="1"/>
            </a:lvl7pPr>
            <a:lvl8pPr marL="1000125" indent="0">
              <a:buNone/>
              <a:defRPr sz="500" b="1"/>
            </a:lvl8pPr>
            <a:lvl9pPr marL="1143000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826" y="869818"/>
            <a:ext cx="1208856" cy="1279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46609" y="583737"/>
            <a:ext cx="1214810" cy="286081"/>
          </a:xfrm>
        </p:spPr>
        <p:txBody>
          <a:bodyPr anchor="b"/>
          <a:lstStyle>
            <a:lvl1pPr marL="0" indent="0">
              <a:buNone/>
              <a:defRPr sz="750" b="1"/>
            </a:lvl1pPr>
            <a:lvl2pPr marL="142875" indent="0">
              <a:buNone/>
              <a:defRPr sz="625" b="1"/>
            </a:lvl2pPr>
            <a:lvl3pPr marL="285750" indent="0">
              <a:buNone/>
              <a:defRPr sz="563" b="1"/>
            </a:lvl3pPr>
            <a:lvl4pPr marL="428625" indent="0">
              <a:buNone/>
              <a:defRPr sz="500" b="1"/>
            </a:lvl4pPr>
            <a:lvl5pPr marL="571500" indent="0">
              <a:buNone/>
              <a:defRPr sz="500" b="1"/>
            </a:lvl5pPr>
            <a:lvl6pPr marL="714375" indent="0">
              <a:buNone/>
              <a:defRPr sz="500" b="1"/>
            </a:lvl6pPr>
            <a:lvl7pPr marL="857250" indent="0">
              <a:buNone/>
              <a:defRPr sz="500" b="1"/>
            </a:lvl7pPr>
            <a:lvl8pPr marL="1000125" indent="0">
              <a:buNone/>
              <a:defRPr sz="500" b="1"/>
            </a:lvl8pPr>
            <a:lvl9pPr marL="1143000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46609" y="869818"/>
            <a:ext cx="1214810" cy="1279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D58B-0745-486E-BFDB-66EF2723D9F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CEF2-F3D6-4EB7-90B6-44A5FC3C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3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D58B-0745-486E-BFDB-66EF2723D9F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CEF2-F3D6-4EB7-90B6-44A5FC3C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2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D58B-0745-486E-BFDB-66EF2723D9F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CEF2-F3D6-4EB7-90B6-44A5FC3C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9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25" y="158750"/>
            <a:ext cx="921618" cy="555625"/>
          </a:xfrm>
        </p:spPr>
        <p:txBody>
          <a:bodyPr anchor="b"/>
          <a:lstStyle>
            <a:lvl1pPr>
              <a:defRPr sz="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810" y="342856"/>
            <a:ext cx="1446609" cy="1692231"/>
          </a:xfrm>
        </p:spPr>
        <p:txBody>
          <a:bodyPr/>
          <a:lstStyle>
            <a:lvl1pPr>
              <a:defRPr sz="1000"/>
            </a:lvl1pPr>
            <a:lvl2pPr>
              <a:defRPr sz="875"/>
            </a:lvl2pPr>
            <a:lvl3pPr>
              <a:defRPr sz="750"/>
            </a:lvl3pPr>
            <a:lvl4pPr>
              <a:defRPr sz="625"/>
            </a:lvl4pPr>
            <a:lvl5pPr>
              <a:defRPr sz="625"/>
            </a:lvl5pPr>
            <a:lvl6pPr>
              <a:defRPr sz="625"/>
            </a:lvl6pPr>
            <a:lvl7pPr>
              <a:defRPr sz="625"/>
            </a:lvl7pPr>
            <a:lvl8pPr>
              <a:defRPr sz="625"/>
            </a:lvl8pPr>
            <a:lvl9pPr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825" y="714375"/>
            <a:ext cx="921618" cy="1323468"/>
          </a:xfrm>
        </p:spPr>
        <p:txBody>
          <a:bodyPr/>
          <a:lstStyle>
            <a:lvl1pPr marL="0" indent="0">
              <a:buNone/>
              <a:defRPr sz="500"/>
            </a:lvl1pPr>
            <a:lvl2pPr marL="142875" indent="0">
              <a:buNone/>
              <a:defRPr sz="438"/>
            </a:lvl2pPr>
            <a:lvl3pPr marL="285750" indent="0">
              <a:buNone/>
              <a:defRPr sz="375"/>
            </a:lvl3pPr>
            <a:lvl4pPr marL="428625" indent="0">
              <a:buNone/>
              <a:defRPr sz="313"/>
            </a:lvl4pPr>
            <a:lvl5pPr marL="571500" indent="0">
              <a:buNone/>
              <a:defRPr sz="313"/>
            </a:lvl5pPr>
            <a:lvl6pPr marL="714375" indent="0">
              <a:buNone/>
              <a:defRPr sz="313"/>
            </a:lvl6pPr>
            <a:lvl7pPr marL="857250" indent="0">
              <a:buNone/>
              <a:defRPr sz="313"/>
            </a:lvl7pPr>
            <a:lvl8pPr marL="1000125" indent="0">
              <a:buNone/>
              <a:defRPr sz="313"/>
            </a:lvl8pPr>
            <a:lvl9pPr marL="1143000" indent="0">
              <a:buNone/>
              <a:defRPr sz="3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D58B-0745-486E-BFDB-66EF2723D9F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CEF2-F3D6-4EB7-90B6-44A5FC3C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0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25" y="158750"/>
            <a:ext cx="921618" cy="555625"/>
          </a:xfrm>
        </p:spPr>
        <p:txBody>
          <a:bodyPr anchor="b"/>
          <a:lstStyle>
            <a:lvl1pPr>
              <a:defRPr sz="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4810" y="342856"/>
            <a:ext cx="1446609" cy="1692231"/>
          </a:xfrm>
        </p:spPr>
        <p:txBody>
          <a:bodyPr anchor="t"/>
          <a:lstStyle>
            <a:lvl1pPr marL="0" indent="0">
              <a:buNone/>
              <a:defRPr sz="1000"/>
            </a:lvl1pPr>
            <a:lvl2pPr marL="142875" indent="0">
              <a:buNone/>
              <a:defRPr sz="875"/>
            </a:lvl2pPr>
            <a:lvl3pPr marL="285750" indent="0">
              <a:buNone/>
              <a:defRPr sz="750"/>
            </a:lvl3pPr>
            <a:lvl4pPr marL="428625" indent="0">
              <a:buNone/>
              <a:defRPr sz="625"/>
            </a:lvl4pPr>
            <a:lvl5pPr marL="571500" indent="0">
              <a:buNone/>
              <a:defRPr sz="625"/>
            </a:lvl5pPr>
            <a:lvl6pPr marL="714375" indent="0">
              <a:buNone/>
              <a:defRPr sz="625"/>
            </a:lvl6pPr>
            <a:lvl7pPr marL="857250" indent="0">
              <a:buNone/>
              <a:defRPr sz="625"/>
            </a:lvl7pPr>
            <a:lvl8pPr marL="1000125" indent="0">
              <a:buNone/>
              <a:defRPr sz="625"/>
            </a:lvl8pPr>
            <a:lvl9pPr marL="1143000" indent="0">
              <a:buNone/>
              <a:defRPr sz="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825" y="714375"/>
            <a:ext cx="921618" cy="1323468"/>
          </a:xfrm>
        </p:spPr>
        <p:txBody>
          <a:bodyPr/>
          <a:lstStyle>
            <a:lvl1pPr marL="0" indent="0">
              <a:buNone/>
              <a:defRPr sz="500"/>
            </a:lvl1pPr>
            <a:lvl2pPr marL="142875" indent="0">
              <a:buNone/>
              <a:defRPr sz="438"/>
            </a:lvl2pPr>
            <a:lvl3pPr marL="285750" indent="0">
              <a:buNone/>
              <a:defRPr sz="375"/>
            </a:lvl3pPr>
            <a:lvl4pPr marL="428625" indent="0">
              <a:buNone/>
              <a:defRPr sz="313"/>
            </a:lvl4pPr>
            <a:lvl5pPr marL="571500" indent="0">
              <a:buNone/>
              <a:defRPr sz="313"/>
            </a:lvl5pPr>
            <a:lvl6pPr marL="714375" indent="0">
              <a:buNone/>
              <a:defRPr sz="313"/>
            </a:lvl6pPr>
            <a:lvl7pPr marL="857250" indent="0">
              <a:buNone/>
              <a:defRPr sz="313"/>
            </a:lvl7pPr>
            <a:lvl8pPr marL="1000125" indent="0">
              <a:buNone/>
              <a:defRPr sz="313"/>
            </a:lvl8pPr>
            <a:lvl9pPr marL="1143000" indent="0">
              <a:buNone/>
              <a:defRPr sz="3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D58B-0745-486E-BFDB-66EF2723D9F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CEF2-F3D6-4EB7-90B6-44A5FC3C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3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453" y="126780"/>
            <a:ext cx="2464594" cy="460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53" y="633898"/>
            <a:ext cx="2464594" cy="151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453" y="2207066"/>
            <a:ext cx="642938" cy="126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D58B-0745-486E-BFDB-66EF2723D9F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6547" y="2207066"/>
            <a:ext cx="964406" cy="126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18109" y="2207066"/>
            <a:ext cx="642938" cy="126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BCEF2-F3D6-4EB7-90B6-44A5FC3C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3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750" rtl="0" eaLnBrk="1" latinLnBrk="0" hangingPunct="1">
        <a:lnSpc>
          <a:spcPct val="90000"/>
        </a:lnSpc>
        <a:spcBef>
          <a:spcPct val="0"/>
        </a:spcBef>
        <a:buNone/>
        <a:defRPr sz="13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438" indent="-71438" algn="l" defTabSz="28575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1pPr>
      <a:lvl2pPr marL="214313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3pPr>
      <a:lvl4pPr marL="500063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4pPr>
      <a:lvl5pPr marL="642938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5pPr>
      <a:lvl6pPr marL="785813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6pPr>
      <a:lvl7pPr marL="928688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7pPr>
      <a:lvl8pPr marL="1071563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8pPr>
      <a:lvl9pPr marL="1214438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1pPr>
      <a:lvl2pPr marL="14287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3pPr>
      <a:lvl4pPr marL="42862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4pPr>
      <a:lvl5pPr marL="57150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5pPr>
      <a:lvl6pPr marL="71437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6pPr>
      <a:lvl7pPr marL="85725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7pPr>
      <a:lvl8pPr marL="100012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8pPr>
      <a:lvl9pPr marL="114300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4BC646-E5EA-9048-9FA5-C6E90DAA3C07}"/>
              </a:ext>
            </a:extLst>
          </p:cNvPr>
          <p:cNvSpPr/>
          <p:nvPr/>
        </p:nvSpPr>
        <p:spPr>
          <a:xfrm>
            <a:off x="144780" y="137160"/>
            <a:ext cx="19278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Sarun's ThangLuang" panose="02000000000000000000" pitchFamily="2" charset="0"/>
                <a:cs typeface="Sarun's ThangLuang" panose="02000000000000000000" pitchFamily="2" charset="0"/>
              </a:rPr>
              <a:t>แก่งก</a:t>
            </a:r>
            <a:endParaRPr lang="en-US" dirty="0">
              <a:latin typeface="Sarun's ThangLuang" panose="02000000000000000000" pitchFamily="2" charset="0"/>
              <a:cs typeface="Sarun's ThangLuang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26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Sarun's ThangLuang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Kittamat Siripanyatron</dc:creator>
  <cp:lastModifiedBy>Kittamat Siripanyatron</cp:lastModifiedBy>
  <cp:revision>3</cp:revision>
  <dcterms:created xsi:type="dcterms:W3CDTF">2023-05-24T08:47:10Z</dcterms:created>
  <dcterms:modified xsi:type="dcterms:W3CDTF">2023-05-24T08:58:07Z</dcterms:modified>
</cp:coreProperties>
</file>