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57500" cy="2381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 varScale="1">
        <p:scale>
          <a:sx n="268" d="100"/>
          <a:sy n="268" d="100"/>
        </p:scale>
        <p:origin x="162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3" y="389709"/>
            <a:ext cx="2428875" cy="829028"/>
          </a:xfrm>
        </p:spPr>
        <p:txBody>
          <a:bodyPr anchor="b"/>
          <a:lstStyle>
            <a:lvl1pPr algn="ctr">
              <a:defRPr sz="1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88" y="1250708"/>
            <a:ext cx="2143125" cy="574917"/>
          </a:xfrm>
        </p:spPr>
        <p:txBody>
          <a:bodyPr/>
          <a:lstStyle>
            <a:lvl1pPr marL="0" indent="0" algn="ctr">
              <a:buNone/>
              <a:defRPr sz="750"/>
            </a:lvl1pPr>
            <a:lvl2pPr marL="142875" indent="0" algn="ctr">
              <a:buNone/>
              <a:defRPr sz="625"/>
            </a:lvl2pPr>
            <a:lvl3pPr marL="285750" indent="0" algn="ctr">
              <a:buNone/>
              <a:defRPr sz="563"/>
            </a:lvl3pPr>
            <a:lvl4pPr marL="428625" indent="0" algn="ctr">
              <a:buNone/>
              <a:defRPr sz="500"/>
            </a:lvl4pPr>
            <a:lvl5pPr marL="571500" indent="0" algn="ctr">
              <a:buNone/>
              <a:defRPr sz="500"/>
            </a:lvl5pPr>
            <a:lvl6pPr marL="714375" indent="0" algn="ctr">
              <a:buNone/>
              <a:defRPr sz="500"/>
            </a:lvl6pPr>
            <a:lvl7pPr marL="857250" indent="0" algn="ctr">
              <a:buNone/>
              <a:defRPr sz="500"/>
            </a:lvl7pPr>
            <a:lvl8pPr marL="1000125" indent="0" algn="ctr">
              <a:buNone/>
              <a:defRPr sz="500"/>
            </a:lvl8pPr>
            <a:lvl9pPr marL="1143000" indent="0" algn="ctr">
              <a:buNone/>
              <a:defRPr sz="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5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44899" y="126780"/>
            <a:ext cx="616148" cy="2017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3" y="126780"/>
            <a:ext cx="1812727" cy="2017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2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65" y="593659"/>
            <a:ext cx="2464594" cy="990534"/>
          </a:xfrm>
        </p:spPr>
        <p:txBody>
          <a:bodyPr anchor="b"/>
          <a:lstStyle>
            <a:lvl1pPr>
              <a:defRPr sz="1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65" y="1593564"/>
            <a:ext cx="2464594" cy="520898"/>
          </a:xfrm>
        </p:spPr>
        <p:txBody>
          <a:bodyPr/>
          <a:lstStyle>
            <a:lvl1pPr marL="0" indent="0">
              <a:buNone/>
              <a:defRPr sz="750">
                <a:solidFill>
                  <a:schemeClr val="tx1"/>
                </a:solidFill>
              </a:defRPr>
            </a:lvl1pPr>
            <a:lvl2pPr marL="142875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2pPr>
            <a:lvl3pPr marL="28575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3pPr>
            <a:lvl4pPr marL="4286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715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1437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572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001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430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453" y="633898"/>
            <a:ext cx="1214438" cy="1510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609" y="633898"/>
            <a:ext cx="1214438" cy="1510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25" y="126780"/>
            <a:ext cx="2464594" cy="460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826" y="583737"/>
            <a:ext cx="1208856" cy="28608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826" y="869818"/>
            <a:ext cx="1208856" cy="1279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6609" y="583737"/>
            <a:ext cx="1214810" cy="28608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46609" y="869818"/>
            <a:ext cx="1214810" cy="1279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3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25" y="158750"/>
            <a:ext cx="921618" cy="555625"/>
          </a:xfrm>
        </p:spPr>
        <p:txBody>
          <a:bodyPr anchor="b"/>
          <a:lstStyle>
            <a:lvl1pPr>
              <a:defRPr sz="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810" y="342856"/>
            <a:ext cx="1446609" cy="1692231"/>
          </a:xfrm>
        </p:spPr>
        <p:txBody>
          <a:bodyPr/>
          <a:lstStyle>
            <a:lvl1pPr>
              <a:defRPr sz="1000"/>
            </a:lvl1pPr>
            <a:lvl2pPr>
              <a:defRPr sz="875"/>
            </a:lvl2pPr>
            <a:lvl3pPr>
              <a:defRPr sz="750"/>
            </a:lvl3pPr>
            <a:lvl4pPr>
              <a:defRPr sz="625"/>
            </a:lvl4pPr>
            <a:lvl5pPr>
              <a:defRPr sz="625"/>
            </a:lvl5pPr>
            <a:lvl6pPr>
              <a:defRPr sz="625"/>
            </a:lvl6pPr>
            <a:lvl7pPr>
              <a:defRPr sz="625"/>
            </a:lvl7pPr>
            <a:lvl8pPr>
              <a:defRPr sz="625"/>
            </a:lvl8pPr>
            <a:lvl9pPr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825" y="714375"/>
            <a:ext cx="921618" cy="1323468"/>
          </a:xfrm>
        </p:spPr>
        <p:txBody>
          <a:bodyPr/>
          <a:lstStyle>
            <a:lvl1pPr marL="0" indent="0">
              <a:buNone/>
              <a:defRPr sz="500"/>
            </a:lvl1pPr>
            <a:lvl2pPr marL="142875" indent="0">
              <a:buNone/>
              <a:defRPr sz="438"/>
            </a:lvl2pPr>
            <a:lvl3pPr marL="285750" indent="0">
              <a:buNone/>
              <a:defRPr sz="375"/>
            </a:lvl3pPr>
            <a:lvl4pPr marL="428625" indent="0">
              <a:buNone/>
              <a:defRPr sz="313"/>
            </a:lvl4pPr>
            <a:lvl5pPr marL="571500" indent="0">
              <a:buNone/>
              <a:defRPr sz="313"/>
            </a:lvl5pPr>
            <a:lvl6pPr marL="714375" indent="0">
              <a:buNone/>
              <a:defRPr sz="313"/>
            </a:lvl6pPr>
            <a:lvl7pPr marL="857250" indent="0">
              <a:buNone/>
              <a:defRPr sz="313"/>
            </a:lvl7pPr>
            <a:lvl8pPr marL="1000125" indent="0">
              <a:buNone/>
              <a:defRPr sz="313"/>
            </a:lvl8pPr>
            <a:lvl9pPr marL="1143000" indent="0">
              <a:buNone/>
              <a:defRPr sz="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25" y="158750"/>
            <a:ext cx="921618" cy="555625"/>
          </a:xfrm>
        </p:spPr>
        <p:txBody>
          <a:bodyPr anchor="b"/>
          <a:lstStyle>
            <a:lvl1pPr>
              <a:defRPr sz="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810" y="342856"/>
            <a:ext cx="1446609" cy="1692231"/>
          </a:xfrm>
        </p:spPr>
        <p:txBody>
          <a:bodyPr anchor="t"/>
          <a:lstStyle>
            <a:lvl1pPr marL="0" indent="0">
              <a:buNone/>
              <a:defRPr sz="1000"/>
            </a:lvl1pPr>
            <a:lvl2pPr marL="142875" indent="0">
              <a:buNone/>
              <a:defRPr sz="875"/>
            </a:lvl2pPr>
            <a:lvl3pPr marL="285750" indent="0">
              <a:buNone/>
              <a:defRPr sz="750"/>
            </a:lvl3pPr>
            <a:lvl4pPr marL="428625" indent="0">
              <a:buNone/>
              <a:defRPr sz="625"/>
            </a:lvl4pPr>
            <a:lvl5pPr marL="571500" indent="0">
              <a:buNone/>
              <a:defRPr sz="625"/>
            </a:lvl5pPr>
            <a:lvl6pPr marL="714375" indent="0">
              <a:buNone/>
              <a:defRPr sz="625"/>
            </a:lvl6pPr>
            <a:lvl7pPr marL="857250" indent="0">
              <a:buNone/>
              <a:defRPr sz="625"/>
            </a:lvl7pPr>
            <a:lvl8pPr marL="1000125" indent="0">
              <a:buNone/>
              <a:defRPr sz="625"/>
            </a:lvl8pPr>
            <a:lvl9pPr marL="1143000" indent="0">
              <a:buNone/>
              <a:defRPr sz="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825" y="714375"/>
            <a:ext cx="921618" cy="1323468"/>
          </a:xfrm>
        </p:spPr>
        <p:txBody>
          <a:bodyPr/>
          <a:lstStyle>
            <a:lvl1pPr marL="0" indent="0">
              <a:buNone/>
              <a:defRPr sz="500"/>
            </a:lvl1pPr>
            <a:lvl2pPr marL="142875" indent="0">
              <a:buNone/>
              <a:defRPr sz="438"/>
            </a:lvl2pPr>
            <a:lvl3pPr marL="285750" indent="0">
              <a:buNone/>
              <a:defRPr sz="375"/>
            </a:lvl3pPr>
            <a:lvl4pPr marL="428625" indent="0">
              <a:buNone/>
              <a:defRPr sz="313"/>
            </a:lvl4pPr>
            <a:lvl5pPr marL="571500" indent="0">
              <a:buNone/>
              <a:defRPr sz="313"/>
            </a:lvl5pPr>
            <a:lvl6pPr marL="714375" indent="0">
              <a:buNone/>
              <a:defRPr sz="313"/>
            </a:lvl6pPr>
            <a:lvl7pPr marL="857250" indent="0">
              <a:buNone/>
              <a:defRPr sz="313"/>
            </a:lvl7pPr>
            <a:lvl8pPr marL="1000125" indent="0">
              <a:buNone/>
              <a:defRPr sz="313"/>
            </a:lvl8pPr>
            <a:lvl9pPr marL="1143000" indent="0">
              <a:buNone/>
              <a:defRPr sz="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453" y="126780"/>
            <a:ext cx="2464594" cy="460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53" y="633898"/>
            <a:ext cx="2464594" cy="151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453" y="2207066"/>
            <a:ext cx="642938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D58B-0745-486E-BFDB-66EF2723D9F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6547" y="2207066"/>
            <a:ext cx="964406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18109" y="2207066"/>
            <a:ext cx="642938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3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750" rtl="0" eaLnBrk="1" latinLnBrk="0" hangingPunct="1">
        <a:lnSpc>
          <a:spcPct val="90000"/>
        </a:lnSpc>
        <a:spcBef>
          <a:spcPct val="0"/>
        </a:spcBef>
        <a:buNone/>
        <a:defRPr sz="1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438" indent="-71438" algn="l" defTabSz="28575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1pPr>
      <a:lvl2pPr marL="21431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3pPr>
      <a:lvl4pPr marL="50006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64293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8581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92868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7156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21443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3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2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001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4BC646-E5EA-9048-9FA5-C6E90DAA3C07}"/>
              </a:ext>
            </a:extLst>
          </p:cNvPr>
          <p:cNvSpPr/>
          <p:nvPr/>
        </p:nvSpPr>
        <p:spPr>
          <a:xfrm>
            <a:off x="173900" y="106559"/>
            <a:ext cx="2175600" cy="4572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latin typeface="Sarun's ThangLuang" panose="02000000000000000000" pitchFamily="2" charset="0"/>
                <a:cs typeface="Sarun's ThangLuang" panose="02000000000000000000" pitchFamily="2" charset="0"/>
              </a:rPr>
              <a:t>แก่งก</a:t>
            </a:r>
            <a:r>
              <a:rPr lang="th-TH" dirty="0" err="1">
                <a:latin typeface="Sarun's ThangLuang" panose="02000000000000000000" pitchFamily="2" charset="0"/>
                <a:cs typeface="Sarun's ThangLuang" panose="02000000000000000000" pitchFamily="2" charset="0"/>
              </a:rPr>
              <a:t>ื๊ด</a:t>
            </a:r>
            <a:endParaRPr lang="en-US" dirty="0">
              <a:latin typeface="Sarun's ThangLuang" panose="02000000000000000000" pitchFamily="2" charset="0"/>
              <a:cs typeface="Sarun's ThangLuang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BBDFE5-87EA-4C1C-37DD-F0096556CCC7}"/>
              </a:ext>
            </a:extLst>
          </p:cNvPr>
          <p:cNvSpPr/>
          <p:nvPr/>
        </p:nvSpPr>
        <p:spPr>
          <a:xfrm>
            <a:off x="173900" y="676869"/>
            <a:ext cx="2175599" cy="4572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latin typeface="Sarun's ThangLuang" panose="02000000000000000000" pitchFamily="2" charset="0"/>
                <a:cs typeface="Sarun's ThangLuang" panose="02000000000000000000" pitchFamily="2" charset="0"/>
              </a:rPr>
              <a:t>ถ้ำเชียงดาว</a:t>
            </a:r>
            <a:endParaRPr lang="en-US" dirty="0">
              <a:latin typeface="Sarun's ThangLuang" panose="02000000000000000000" pitchFamily="2" charset="0"/>
              <a:cs typeface="Sarun's ThangLuang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38F35D-651C-3C2A-7915-313100EB56A4}"/>
              </a:ext>
            </a:extLst>
          </p:cNvPr>
          <p:cNvSpPr/>
          <p:nvPr/>
        </p:nvSpPr>
        <p:spPr>
          <a:xfrm>
            <a:off x="173901" y="1223611"/>
            <a:ext cx="2175598" cy="4572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latin typeface="Sarun's ThangLuang" panose="02000000000000000000" pitchFamily="2" charset="0"/>
                <a:cs typeface="Sarun's ThangLuang" panose="02000000000000000000" pitchFamily="2" charset="0"/>
              </a:rPr>
              <a:t>แม่แตง</a:t>
            </a:r>
            <a:endParaRPr lang="en-US" dirty="0">
              <a:latin typeface="Sarun's ThangLuang" panose="02000000000000000000" pitchFamily="2" charset="0"/>
              <a:cs typeface="Sarun's ThangLuang" panose="020000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808E41-338D-53FE-AFE9-F9526C0ADA1A}"/>
              </a:ext>
            </a:extLst>
          </p:cNvPr>
          <p:cNvSpPr/>
          <p:nvPr/>
        </p:nvSpPr>
        <p:spPr>
          <a:xfrm>
            <a:off x="173901" y="1770353"/>
            <a:ext cx="2175598" cy="4572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latin typeface="Sarun's ThangLuang" panose="02000000000000000000" pitchFamily="2" charset="0"/>
                <a:cs typeface="Sarun's ThangLuang" panose="02000000000000000000" pitchFamily="2" charset="0"/>
              </a:rPr>
              <a:t>แม่ริม</a:t>
            </a:r>
            <a:endParaRPr lang="en-US" dirty="0">
              <a:latin typeface="Sarun's ThangLuang" panose="02000000000000000000" pitchFamily="2" charset="0"/>
              <a:cs typeface="Sarun's ThangLuang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4E6F0C-09C1-8346-4D2D-21F1694A92BA}"/>
              </a:ext>
            </a:extLst>
          </p:cNvPr>
          <p:cNvSpPr/>
          <p:nvPr/>
        </p:nvSpPr>
        <p:spPr>
          <a:xfrm>
            <a:off x="1620266" y="205225"/>
            <a:ext cx="416431" cy="23628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85190C7-B5D3-9D3B-235F-E349E7E36EB9}"/>
              </a:ext>
            </a:extLst>
          </p:cNvPr>
          <p:cNvSpPr/>
          <p:nvPr/>
        </p:nvSpPr>
        <p:spPr>
          <a:xfrm rot="12536147">
            <a:off x="1708946" y="246331"/>
            <a:ext cx="209671" cy="15407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67C156-A33D-291A-75C0-6C2878042FFD}"/>
              </a:ext>
            </a:extLst>
          </p:cNvPr>
          <p:cNvSpPr/>
          <p:nvPr/>
        </p:nvSpPr>
        <p:spPr>
          <a:xfrm>
            <a:off x="1620266" y="787326"/>
            <a:ext cx="416431" cy="23628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3560934-CDA6-A65D-6DA7-0283FA200B25}"/>
              </a:ext>
            </a:extLst>
          </p:cNvPr>
          <p:cNvSpPr/>
          <p:nvPr/>
        </p:nvSpPr>
        <p:spPr>
          <a:xfrm rot="20073956">
            <a:off x="1708946" y="828432"/>
            <a:ext cx="209671" cy="15407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B30B16F-0C6C-AFBE-E11C-57CA393395C3}"/>
              </a:ext>
            </a:extLst>
          </p:cNvPr>
          <p:cNvSpPr/>
          <p:nvPr/>
        </p:nvSpPr>
        <p:spPr>
          <a:xfrm>
            <a:off x="1616575" y="1332589"/>
            <a:ext cx="416431" cy="23628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343F85B-2E14-3385-B699-A121FBCA8F17}"/>
              </a:ext>
            </a:extLst>
          </p:cNvPr>
          <p:cNvSpPr/>
          <p:nvPr/>
        </p:nvSpPr>
        <p:spPr>
          <a:xfrm rot="16200000">
            <a:off x="1727486" y="1373694"/>
            <a:ext cx="172591" cy="15407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35038C-B4D1-ADB7-A8BE-9D1CC590CA4A}"/>
              </a:ext>
            </a:extLst>
          </p:cNvPr>
          <p:cNvSpPr/>
          <p:nvPr/>
        </p:nvSpPr>
        <p:spPr>
          <a:xfrm>
            <a:off x="1612884" y="1878394"/>
            <a:ext cx="416431" cy="23628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581D515-6AED-85BE-996E-270303A58447}"/>
              </a:ext>
            </a:extLst>
          </p:cNvPr>
          <p:cNvSpPr/>
          <p:nvPr/>
        </p:nvSpPr>
        <p:spPr>
          <a:xfrm rot="5400000">
            <a:off x="1723795" y="1919499"/>
            <a:ext cx="172591" cy="15407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248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Sarun's ThangLuang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Kittamat Siripanyatron</dc:creator>
  <cp:lastModifiedBy>Kittamat Siripanyatron</cp:lastModifiedBy>
  <cp:revision>7</cp:revision>
  <dcterms:created xsi:type="dcterms:W3CDTF">2023-05-24T08:47:10Z</dcterms:created>
  <dcterms:modified xsi:type="dcterms:W3CDTF">2023-06-01T03:06:03Z</dcterms:modified>
</cp:coreProperties>
</file>