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1" r:id="rId14"/>
    <p:sldId id="259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TCP FTP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Network programming Team No.3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28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Begin reading blocks sent by server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08" y="3243937"/>
            <a:ext cx="7135221" cy="1714739"/>
          </a:xfrm>
        </p:spPr>
      </p:pic>
    </p:spTree>
    <p:extLst>
      <p:ext uri="{BB962C8B-B14F-4D97-AF65-F5344CB8AC3E}">
        <p14:creationId xmlns:p14="http://schemas.microsoft.com/office/powerpoint/2010/main" val="22889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Send an ACK for a block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35" y="2453251"/>
            <a:ext cx="7297168" cy="3296110"/>
          </a:xfrm>
        </p:spPr>
      </p:pic>
    </p:spTree>
    <p:extLst>
      <p:ext uri="{BB962C8B-B14F-4D97-AF65-F5344CB8AC3E}">
        <p14:creationId xmlns:p14="http://schemas.microsoft.com/office/powerpoint/2010/main" val="96338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lose()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32" y="3653569"/>
            <a:ext cx="3934374" cy="895475"/>
          </a:xfrm>
        </p:spPr>
      </p:pic>
    </p:spTree>
    <p:extLst>
      <p:ext uri="{BB962C8B-B14F-4D97-AF65-F5344CB8AC3E}">
        <p14:creationId xmlns:p14="http://schemas.microsoft.com/office/powerpoint/2010/main" val="147568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readn() &amp; writen()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readn()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193153"/>
            <a:ext cx="4184650" cy="2392568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writen()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3435285"/>
            <a:ext cx="4186237" cy="1908305"/>
          </a:xfrm>
        </p:spPr>
      </p:pic>
    </p:spTree>
    <p:extLst>
      <p:ext uri="{BB962C8B-B14F-4D97-AF65-F5344CB8AC3E}">
        <p14:creationId xmlns:p14="http://schemas.microsoft.com/office/powerpoint/2010/main" val="132277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714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Header Files and Defines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53" y="2160588"/>
            <a:ext cx="2851331" cy="3881437"/>
          </a:xfrm>
        </p:spPr>
      </p:pic>
    </p:spTree>
    <p:extLst>
      <p:ext uri="{BB962C8B-B14F-4D97-AF65-F5344CB8AC3E}">
        <p14:creationId xmlns:p14="http://schemas.microsoft.com/office/powerpoint/2010/main" val="91097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 Setup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32" y="3653569"/>
            <a:ext cx="3753374" cy="895475"/>
          </a:xfrm>
        </p:spPr>
      </p:pic>
    </p:spTree>
    <p:extLst>
      <p:ext uri="{BB962C8B-B14F-4D97-AF65-F5344CB8AC3E}">
        <p14:creationId xmlns:p14="http://schemas.microsoft.com/office/powerpoint/2010/main" val="112917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ocket()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647" y="3763122"/>
            <a:ext cx="4610743" cy="676369"/>
          </a:xfrm>
        </p:spPr>
      </p:pic>
    </p:spTree>
    <p:extLst>
      <p:ext uri="{BB962C8B-B14F-4D97-AF65-F5344CB8AC3E}">
        <p14:creationId xmlns:p14="http://schemas.microsoft.com/office/powerpoint/2010/main" val="284317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ind() &amp; listen()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10" y="3158200"/>
            <a:ext cx="5325218" cy="1886213"/>
          </a:xfrm>
        </p:spPr>
      </p:pic>
    </p:spTree>
    <p:extLst>
      <p:ext uri="{BB962C8B-B14F-4D97-AF65-F5344CB8AC3E}">
        <p14:creationId xmlns:p14="http://schemas.microsoft.com/office/powerpoint/2010/main" val="405141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ccept()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541" y="2219856"/>
            <a:ext cx="5410955" cy="3762900"/>
          </a:xfrm>
        </p:spPr>
      </p:pic>
    </p:spTree>
    <p:extLst>
      <p:ext uri="{BB962C8B-B14F-4D97-AF65-F5344CB8AC3E}">
        <p14:creationId xmlns:p14="http://schemas.microsoft.com/office/powerpoint/2010/main" val="2487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Server and Clients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861" y="2160588"/>
            <a:ext cx="5386316" cy="3881437"/>
          </a:xfrm>
        </p:spPr>
      </p:pic>
    </p:spTree>
    <p:extLst>
      <p:ext uri="{BB962C8B-B14F-4D97-AF65-F5344CB8AC3E}">
        <p14:creationId xmlns:p14="http://schemas.microsoft.com/office/powerpoint/2010/main" val="36877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doftp() argument setup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52" y="2924805"/>
            <a:ext cx="5258534" cy="2353003"/>
          </a:xfrm>
        </p:spPr>
      </p:pic>
    </p:spTree>
    <p:extLst>
      <p:ext uri="{BB962C8B-B14F-4D97-AF65-F5344CB8AC3E}">
        <p14:creationId xmlns:p14="http://schemas.microsoft.com/office/powerpoint/2010/main" val="10770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tarting servicing the client Part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36" y="2391330"/>
            <a:ext cx="5125165" cy="3419952"/>
          </a:xfrm>
        </p:spPr>
      </p:pic>
    </p:spTree>
    <p:extLst>
      <p:ext uri="{BB962C8B-B14F-4D97-AF65-F5344CB8AC3E}">
        <p14:creationId xmlns:p14="http://schemas.microsoft.com/office/powerpoint/2010/main" val="374949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Reply to client Part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32" y="2160588"/>
            <a:ext cx="4500974" cy="3881437"/>
          </a:xfrm>
        </p:spPr>
      </p:pic>
    </p:spTree>
    <p:extLst>
      <p:ext uri="{BB962C8B-B14F-4D97-AF65-F5344CB8AC3E}">
        <p14:creationId xmlns:p14="http://schemas.microsoft.com/office/powerpoint/2010/main" val="1125202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Sending info to client and receiving ACKs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72" y="2160588"/>
            <a:ext cx="4820893" cy="3881437"/>
          </a:xfrm>
        </p:spPr>
      </p:pic>
    </p:spTree>
    <p:extLst>
      <p:ext uri="{BB962C8B-B14F-4D97-AF65-F5344CB8AC3E}">
        <p14:creationId xmlns:p14="http://schemas.microsoft.com/office/powerpoint/2010/main" val="86855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transfer Part(block by block)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83" y="2160588"/>
            <a:ext cx="4024471" cy="3881437"/>
          </a:xfrm>
        </p:spPr>
      </p:pic>
    </p:spTree>
    <p:extLst>
      <p:ext uri="{BB962C8B-B14F-4D97-AF65-F5344CB8AC3E}">
        <p14:creationId xmlns:p14="http://schemas.microsoft.com/office/powerpoint/2010/main" val="419910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transfer end Part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47" y="3491621"/>
            <a:ext cx="5153744" cy="1219370"/>
          </a:xfrm>
        </p:spPr>
      </p:pic>
    </p:spTree>
    <p:extLst>
      <p:ext uri="{BB962C8B-B14F-4D97-AF65-F5344CB8AC3E}">
        <p14:creationId xmlns:p14="http://schemas.microsoft.com/office/powerpoint/2010/main" val="1413220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readn() &amp; writen()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readn()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193153"/>
            <a:ext cx="4184650" cy="2392568"/>
          </a:xfrm>
        </p:spPr>
      </p:pic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writen()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3435285"/>
            <a:ext cx="4186237" cy="1908305"/>
          </a:xfrm>
        </p:spPr>
      </p:pic>
    </p:spTree>
    <p:extLst>
      <p:ext uri="{BB962C8B-B14F-4D97-AF65-F5344CB8AC3E}">
        <p14:creationId xmlns:p14="http://schemas.microsoft.com/office/powerpoint/2010/main" val="2196281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Contributions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Woong Lee:  programming and discussion</a:t>
            </a:r>
          </a:p>
          <a:p>
            <a:r>
              <a:rPr lang="en-US" altLang="ko-KR" dirty="0" smtClean="0"/>
              <a:t>Jiman Jung: programming as leader</a:t>
            </a:r>
          </a:p>
          <a:p>
            <a:r>
              <a:rPr lang="en-US" altLang="ko-KR" dirty="0" smtClean="0"/>
              <a:t>Soryung Lee: PPT for report</a:t>
            </a:r>
          </a:p>
          <a:p>
            <a:r>
              <a:rPr lang="en-US" altLang="ko-KR" dirty="0" smtClean="0"/>
              <a:t>Junyoung Huh: discussion</a:t>
            </a:r>
          </a:p>
          <a:p>
            <a:r>
              <a:rPr lang="en-US" altLang="ko-KR" dirty="0" smtClean="0"/>
              <a:t>Odiljon: discussion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92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42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Header Files and Defines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60" y="2160588"/>
            <a:ext cx="3012917" cy="3881437"/>
          </a:xfrm>
        </p:spPr>
      </p:pic>
    </p:spTree>
    <p:extLst>
      <p:ext uri="{BB962C8B-B14F-4D97-AF65-F5344CB8AC3E}">
        <p14:creationId xmlns:p14="http://schemas.microsoft.com/office/powerpoint/2010/main" val="186780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Argument Setup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56" y="2724752"/>
            <a:ext cx="6268325" cy="2753109"/>
          </a:xfrm>
        </p:spPr>
      </p:pic>
    </p:spTree>
    <p:extLst>
      <p:ext uri="{BB962C8B-B14F-4D97-AF65-F5344CB8AC3E}">
        <p14:creationId xmlns:p14="http://schemas.microsoft.com/office/powerpoint/2010/main" val="39769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ocket()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83" y="3758358"/>
            <a:ext cx="5887272" cy="685896"/>
          </a:xfrm>
        </p:spPr>
      </p:pic>
    </p:spTree>
    <p:extLst>
      <p:ext uri="{BB962C8B-B14F-4D97-AF65-F5344CB8AC3E}">
        <p14:creationId xmlns:p14="http://schemas.microsoft.com/office/powerpoint/2010/main" val="40492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ind()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04" y="3334437"/>
            <a:ext cx="6125430" cy="1533739"/>
          </a:xfrm>
        </p:spPr>
      </p:pic>
    </p:spTree>
    <p:extLst>
      <p:ext uri="{BB962C8B-B14F-4D97-AF65-F5344CB8AC3E}">
        <p14:creationId xmlns:p14="http://schemas.microsoft.com/office/powerpoint/2010/main" val="18054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onnect()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593" y="3258226"/>
            <a:ext cx="6820852" cy="1686160"/>
          </a:xfrm>
        </p:spPr>
      </p:pic>
    </p:spTree>
    <p:extLst>
      <p:ext uri="{BB962C8B-B14F-4D97-AF65-F5344CB8AC3E}">
        <p14:creationId xmlns:p14="http://schemas.microsoft.com/office/powerpoint/2010/main" val="89646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Sending &amp; Receiving data using writen() &amp; readn() instead of write() &amp; read()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30582"/>
            <a:ext cx="4183062" cy="3541449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525" y="2419974"/>
            <a:ext cx="4184650" cy="3362665"/>
          </a:xfrm>
        </p:spPr>
      </p:pic>
    </p:spTree>
    <p:extLst>
      <p:ext uri="{BB962C8B-B14F-4D97-AF65-F5344CB8AC3E}">
        <p14:creationId xmlns:p14="http://schemas.microsoft.com/office/powerpoint/2010/main" val="254980396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147</Words>
  <Application>Microsoft Office PowerPoint</Application>
  <PresentationFormat>와이드스크린</PresentationFormat>
  <Paragraphs>37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HY그래픽M</vt:lpstr>
      <vt:lpstr>맑은 고딕</vt:lpstr>
      <vt:lpstr>Arial</vt:lpstr>
      <vt:lpstr>Trebuchet MS</vt:lpstr>
      <vt:lpstr>Wingdings 3</vt:lpstr>
      <vt:lpstr>패싯</vt:lpstr>
      <vt:lpstr>TCP FTP Programming</vt:lpstr>
      <vt:lpstr>TCP Server and Clients</vt:lpstr>
      <vt:lpstr>TCP Client</vt:lpstr>
      <vt:lpstr>Header Files and Defines</vt:lpstr>
      <vt:lpstr>Argument Setup</vt:lpstr>
      <vt:lpstr>socket()</vt:lpstr>
      <vt:lpstr>bind()</vt:lpstr>
      <vt:lpstr>connect()</vt:lpstr>
      <vt:lpstr>Sending &amp; Receiving data using writen() &amp; readn() instead of write() &amp; read()</vt:lpstr>
      <vt:lpstr>Begin reading blocks sent by server</vt:lpstr>
      <vt:lpstr>Send an ACK for a block </vt:lpstr>
      <vt:lpstr>close()</vt:lpstr>
      <vt:lpstr>readn() &amp; writen()</vt:lpstr>
      <vt:lpstr>TCP Server</vt:lpstr>
      <vt:lpstr>Header Files and Defines</vt:lpstr>
      <vt:lpstr>Argument Setup</vt:lpstr>
      <vt:lpstr>socket()</vt:lpstr>
      <vt:lpstr>bind() &amp; listen()</vt:lpstr>
      <vt:lpstr>accept()</vt:lpstr>
      <vt:lpstr>doftp() argument setup</vt:lpstr>
      <vt:lpstr>Starting servicing the client Part</vt:lpstr>
      <vt:lpstr>Reply to client Part</vt:lpstr>
      <vt:lpstr>Sending info to client and receiving ACKs</vt:lpstr>
      <vt:lpstr>File transfer Part(block by block)</vt:lpstr>
      <vt:lpstr>File transfer end Part</vt:lpstr>
      <vt:lpstr>readn() &amp; writen()</vt:lpstr>
      <vt:lpstr>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FTP Programming</dc:title>
  <dc:creator>Soryung Lee</dc:creator>
  <cp:lastModifiedBy>Soryung Lee</cp:lastModifiedBy>
  <cp:revision>6</cp:revision>
  <dcterms:created xsi:type="dcterms:W3CDTF">2015-06-15T02:09:09Z</dcterms:created>
  <dcterms:modified xsi:type="dcterms:W3CDTF">2015-06-15T02:56:37Z</dcterms:modified>
</cp:coreProperties>
</file>