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60" d="100"/>
          <a:sy n="160" d="100"/>
        </p:scale>
        <p:origin x="-2016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F81A-5873-424D-8769-37E9922C9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F8E-BB04-49F5-8C34-F50A7C1D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F81A-5873-424D-8769-37E9922C9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F8E-BB04-49F5-8C34-F50A7C1D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F81A-5873-424D-8769-37E9922C9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F8E-BB04-49F5-8C34-F50A7C1D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4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F81A-5873-424D-8769-37E9922C9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F8E-BB04-49F5-8C34-F50A7C1D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F81A-5873-424D-8769-37E9922C9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F8E-BB04-49F5-8C34-F50A7C1D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F81A-5873-424D-8769-37E9922C9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F8E-BB04-49F5-8C34-F50A7C1D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6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F81A-5873-424D-8769-37E9922C9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F8E-BB04-49F5-8C34-F50A7C1D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F81A-5873-424D-8769-37E9922C9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F8E-BB04-49F5-8C34-F50A7C1D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F81A-5873-424D-8769-37E9922C9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F8E-BB04-49F5-8C34-F50A7C1D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7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F81A-5873-424D-8769-37E9922C9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F8E-BB04-49F5-8C34-F50A7C1D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F81A-5873-424D-8769-37E9922C9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F8E-BB04-49F5-8C34-F50A7C1D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8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F81A-5873-424D-8769-37E9922C9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F8E-BB04-49F5-8C34-F50A7C1D0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2" y="391975"/>
            <a:ext cx="10210799" cy="6137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281" y="4119418"/>
            <a:ext cx="6205464" cy="822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509" y="4341090"/>
            <a:ext cx="9901382" cy="10714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1" y="3463635"/>
            <a:ext cx="5865090" cy="17095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7408" y="1699491"/>
            <a:ext cx="5928373" cy="6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5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198255" y="6908796"/>
            <a:ext cx="2660073" cy="184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344214" y="369722"/>
            <a:ext cx="9595936" cy="6017274"/>
            <a:chOff x="1344214" y="369722"/>
            <a:chExt cx="9595936" cy="601727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4214" y="369722"/>
              <a:ext cx="9595936" cy="601727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223491" y="2877343"/>
              <a:ext cx="95134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</a:t>
              </a:r>
              <a:r>
                <a:rPr lang="en-US" sz="9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1928" y="6105456"/>
              <a:ext cx="95134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</a:t>
              </a:r>
              <a:r>
                <a:rPr lang="en-US" sz="9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74193" y="6091597"/>
              <a:ext cx="95134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</a:t>
              </a:r>
              <a:r>
                <a:rPr lang="en-US" sz="9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32627" y="2872728"/>
              <a:ext cx="95134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</a:t>
              </a:r>
              <a:r>
                <a:rPr lang="en-US" sz="9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93455" y="5842221"/>
              <a:ext cx="3943927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6.912                                                  8.750                                            10.000</a:t>
              </a:r>
            </a:p>
            <a:p>
              <a:pPr algn="just"/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                                              Moderate	                  Low</a:t>
              </a:r>
            </a:p>
            <a:p>
              <a:pPr algn="just"/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C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onfidence Analysis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endPara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67239" y="2604872"/>
              <a:ext cx="3943927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6.912                                                  8.750                                            10.000</a:t>
              </a:r>
            </a:p>
            <a:p>
              <a:pPr algn="just"/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                                              Moderate	                  Low</a:t>
              </a:r>
            </a:p>
            <a:p>
              <a:pPr algn="just"/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Confidence Analysis 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endPara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71859" y="5832981"/>
              <a:ext cx="3943927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6.912                                                  8.750                                            10.000</a:t>
              </a:r>
            </a:p>
            <a:p>
              <a:pPr algn="just"/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                                              Moderate	                  Low</a:t>
              </a:r>
            </a:p>
            <a:p>
              <a:pPr algn="just"/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Confidence Analysis 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endPara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93443" y="2627964"/>
              <a:ext cx="3943927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5.411                                                  </a:t>
              </a:r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.750                                            10.000</a:t>
              </a:r>
            </a:p>
            <a:p>
              <a:pPr algn="just"/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                                              Moderate	                  Low</a:t>
              </a:r>
            </a:p>
            <a:p>
              <a:pPr algn="just"/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Confidence Analysis	 </a:t>
              </a:r>
              <a:endPara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01090" y="559184"/>
              <a:ext cx="394854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Duration (5Mb w/ delay)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65646" y="536096"/>
              <a:ext cx="394854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Duration (10Mb w/ delay)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1030" y="3791920"/>
              <a:ext cx="394854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Duration (50Mb w/ delay)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6473" y="3787296"/>
              <a:ext cx="394854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Duration (20Mb w/ delay)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5400000">
              <a:off x="4846816" y="1618970"/>
              <a:ext cx="1796399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</a:t>
              </a:r>
              <a:r>
                <a:rPr lang="en-US" sz="9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9802136" y="1623591"/>
              <a:ext cx="1796399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</a:t>
              </a:r>
              <a:r>
                <a:rPr lang="en-US" sz="9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5400000">
              <a:off x="9806755" y="4796280"/>
              <a:ext cx="1796399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</a:t>
              </a:r>
              <a:r>
                <a:rPr lang="en-US" sz="9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4869911" y="4773198"/>
              <a:ext cx="1796399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</a:t>
              </a:r>
              <a:r>
                <a:rPr lang="en-US" sz="9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67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298032" y="420363"/>
            <a:ext cx="9595936" cy="60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9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84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A</dc:creator>
  <cp:lastModifiedBy>Josh A</cp:lastModifiedBy>
  <cp:revision>4</cp:revision>
  <dcterms:created xsi:type="dcterms:W3CDTF">2016-03-04T06:12:50Z</dcterms:created>
  <dcterms:modified xsi:type="dcterms:W3CDTF">2016-03-04T06:43:26Z</dcterms:modified>
</cp:coreProperties>
</file>