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5" r:id="rId3"/>
    <p:sldId id="269" r:id="rId4"/>
    <p:sldId id="266" r:id="rId5"/>
    <p:sldId id="267" r:id="rId6"/>
    <p:sldId id="268" r:id="rId7"/>
    <p:sldId id="270" r:id="rId8"/>
    <p:sldId id="258" r:id="rId9"/>
    <p:sldId id="259" r:id="rId10"/>
    <p:sldId id="262" r:id="rId11"/>
    <p:sldId id="263" r:id="rId12"/>
    <p:sldId id="260" r:id="rId13"/>
    <p:sldId id="271" r:id="rId14"/>
    <p:sldId id="26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83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</a:t>
            </a:r>
            <a:r>
              <a:rPr lang="zh-TW" altLang="en-US" dirty="0" smtClean="0"/>
              <a:t>卡多機網路連線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Based on </a:t>
            </a:r>
            <a:r>
              <a:rPr lang="en-US" altLang="zh-TW" dirty="0" err="1" smtClean="0"/>
              <a:t>mavros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67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VPN client 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2705857"/>
            <a:ext cx="10058400" cy="981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3100" dirty="0" err="1"/>
              <a:t>s</a:t>
            </a:r>
            <a:r>
              <a:rPr lang="en-US" altLang="zh-TW" sz="3100" dirty="0" err="1" smtClean="0"/>
              <a:t>udo</a:t>
            </a:r>
            <a:r>
              <a:rPr lang="en-US" altLang="zh-TW" sz="3100" dirty="0" smtClean="0"/>
              <a:t> apt install </a:t>
            </a:r>
            <a:r>
              <a:rPr lang="en-US" altLang="zh-TW" sz="3100" dirty="0" err="1" smtClean="0"/>
              <a:t>openvpn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 err="1" smtClean="0"/>
              <a:t>sudo</a:t>
            </a:r>
            <a:r>
              <a:rPr lang="en-US" altLang="zh-TW" sz="3100" dirty="0" smtClean="0"/>
              <a:t> </a:t>
            </a:r>
            <a:r>
              <a:rPr lang="en-US" altLang="zh-TW" sz="3100" dirty="0" err="1" smtClean="0"/>
              <a:t>openvpn</a:t>
            </a:r>
            <a:r>
              <a:rPr lang="en-US" altLang="zh-TW" sz="3100" dirty="0" smtClean="0"/>
              <a:t> –</a:t>
            </a:r>
            <a:r>
              <a:rPr lang="en-US" altLang="zh-TW" sz="3100" dirty="0" err="1" smtClean="0"/>
              <a:t>config</a:t>
            </a:r>
            <a:r>
              <a:rPr lang="en-US" altLang="zh-TW" sz="3100" dirty="0" smtClean="0"/>
              <a:t> “</a:t>
            </a:r>
            <a:r>
              <a:rPr lang="en-US" altLang="zh-TW" sz="3100" dirty="0" err="1" smtClean="0"/>
              <a:t>filename.ovpn</a:t>
            </a:r>
            <a:r>
              <a:rPr lang="en-US" altLang="zh-TW" sz="3100" dirty="0" smtClean="0"/>
              <a:t>” 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72435"/>
            <a:ext cx="8119420" cy="200816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66800" y="20594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用相同的方式設定地面站與飛機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26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855863"/>
            <a:ext cx="6667500" cy="51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檢查連線</a:t>
            </a:r>
            <a:r>
              <a:rPr lang="en-US" altLang="zh-TW" dirty="0" smtClean="0"/>
              <a:t>VPN</a:t>
            </a:r>
            <a:r>
              <a:rPr lang="zh-TW" altLang="en-US" dirty="0" smtClean="0"/>
              <a:t>的設備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54" y="2103438"/>
            <a:ext cx="5478492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mavros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88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mavros</a:t>
            </a:r>
            <a:r>
              <a:rPr lang="en-US" altLang="zh-TW" dirty="0" smtClean="0"/>
              <a:t> px4.launch 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2654978"/>
            <a:ext cx="2434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roscd mavros/launch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0" y="201646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將多台無人機設定成不同</a:t>
            </a:r>
            <a:r>
              <a:rPr lang="en-US" altLang="zh-TW" dirty="0" smtClean="0"/>
              <a:t>group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62754"/>
            <a:ext cx="6422571" cy="35983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04851" y="3765665"/>
            <a:ext cx="1296785" cy="1911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04850" y="6168043"/>
            <a:ext cx="1296785" cy="1911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4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3207304"/>
            <a:ext cx="850553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00" dirty="0">
                <a:solidFill>
                  <a:srgbClr val="24292F"/>
                </a:solidFill>
                <a:latin typeface="Arial Unicode MS" panose="020B0604020202020204" pitchFamily="34" charset="-120"/>
                <a:ea typeface="ui-monospace"/>
              </a:rPr>
              <a:t>在</a:t>
            </a:r>
            <a:r>
              <a:rPr lang="zh-TW" altLang="en-US" sz="1600" dirty="0" smtClean="0">
                <a:solidFill>
                  <a:srgbClr val="24292F"/>
                </a:solidFill>
                <a:latin typeface="Arial Unicode MS" panose="020B0604020202020204" pitchFamily="34" charset="-120"/>
                <a:ea typeface="ui-monospace"/>
              </a:rPr>
              <a:t>飛機上執行</a:t>
            </a:r>
            <a:r>
              <a:rPr lang="en-US" altLang="zh-TW" sz="1600" dirty="0" smtClean="0">
                <a:solidFill>
                  <a:srgbClr val="24292F"/>
                </a:solidFill>
                <a:latin typeface="Arial Unicode MS" panose="020B0604020202020204" pitchFamily="34" charset="-120"/>
                <a:ea typeface="ui-monospace"/>
              </a:rPr>
              <a:t>: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 panose="020B0604020202020204" pitchFamily="34" charset="-120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roslaunch mavros px4.launch fcu_url:=/dev/ttyUSB0:115200 mavros_ns:=uav1 tgt_system:=1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0" y="2426083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將地面站設定為</a:t>
            </a:r>
            <a:r>
              <a:rPr lang="en-US" altLang="zh-TW" dirty="0" err="1" smtClean="0"/>
              <a:t>ros</a:t>
            </a:r>
            <a:r>
              <a:rPr lang="en-US" altLang="zh-TW" dirty="0" smtClean="0"/>
              <a:t> master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21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38" y="2103438"/>
            <a:ext cx="7228723" cy="3932237"/>
          </a:xfrm>
        </p:spPr>
      </p:pic>
    </p:spTree>
    <p:extLst>
      <p:ext uri="{BB962C8B-B14F-4D97-AF65-F5344CB8AC3E}">
        <p14:creationId xmlns:p14="http://schemas.microsoft.com/office/powerpoint/2010/main" val="26723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6" y="1754210"/>
            <a:ext cx="8726908" cy="4630694"/>
          </a:xfrm>
        </p:spPr>
      </p:pic>
    </p:spTree>
    <p:extLst>
      <p:ext uri="{BB962C8B-B14F-4D97-AF65-F5344CB8AC3E}">
        <p14:creationId xmlns:p14="http://schemas.microsoft.com/office/powerpoint/2010/main" val="17046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4G</a:t>
            </a:r>
            <a:r>
              <a:rPr lang="zh-TW" altLang="en-US" dirty="0" smtClean="0"/>
              <a:t> 網卡設定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9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4G</a:t>
            </a:r>
            <a:r>
              <a:rPr lang="zh-TW" altLang="en-US" dirty="0" smtClean="0"/>
              <a:t> </a:t>
            </a:r>
            <a:r>
              <a:rPr lang="zh-TW" altLang="en-US" dirty="0"/>
              <a:t>網</a:t>
            </a:r>
            <a:r>
              <a:rPr lang="zh-TW" altLang="en-US" dirty="0" smtClean="0"/>
              <a:t>卡設定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63859"/>
            <a:ext cx="2949177" cy="3932237"/>
          </a:xfrm>
        </p:spPr>
      </p:pic>
      <p:sp>
        <p:nvSpPr>
          <p:cNvPr id="5" name="文字方塊 4"/>
          <p:cNvSpPr txBox="1"/>
          <p:nvPr/>
        </p:nvSpPr>
        <p:spPr>
          <a:xfrm>
            <a:off x="4395537" y="251861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usb-modeswitch</a:t>
            </a:r>
            <a:endParaRPr lang="en-US" altLang="zh-TW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04258" y="3032170"/>
            <a:ext cx="37484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$ sudo apt-get update -y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 panose="020B0604020202020204" pitchFamily="34" charset="-120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$ sudo apt-get install -y usb-modeswitch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 panose="020B0604020202020204" pitchFamily="34" charset="-120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$ sudo modprobe qmi_wwan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 panose="020B0604020202020204" pitchFamily="34" charset="-120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$ sudo modprobe option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 panose="020B0604020202020204" pitchFamily="34" charset="-120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34" charset="-120"/>
                <a:ea typeface="ui-monospace"/>
              </a:rPr>
              <a:t>$ reboot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0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4G</a:t>
            </a:r>
            <a:r>
              <a:rPr lang="zh-TW" altLang="en-US" dirty="0" smtClean="0"/>
              <a:t> 網卡設定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3893406" cy="282688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48" y="2014194"/>
            <a:ext cx="4208009" cy="17875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48" y="4114660"/>
            <a:ext cx="4309609" cy="18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4G</a:t>
            </a:r>
            <a:r>
              <a:rPr lang="zh-TW" altLang="en-US" dirty="0" smtClean="0"/>
              <a:t> 網卡設定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4852241" cy="20510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59239"/>
            <a:ext cx="4830494" cy="20109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51" y="2040072"/>
            <a:ext cx="3441020" cy="40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VPN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 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439" y="2196831"/>
            <a:ext cx="6830378" cy="38486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70550" y="3695700"/>
            <a:ext cx="3086100" cy="425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22600" y="3765550"/>
            <a:ext cx="13773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405 IP</a:t>
            </a:r>
          </a:p>
          <a:p>
            <a:r>
              <a:rPr lang="en-US" altLang="zh-TW" sz="1600" dirty="0" smtClean="0"/>
              <a:t>140.113.153.</a:t>
            </a:r>
          </a:p>
          <a:p>
            <a:r>
              <a:rPr lang="en-US" altLang="zh-TW" sz="1200" dirty="0" smtClean="0"/>
              <a:t>1~15</a:t>
            </a:r>
            <a:endParaRPr lang="en-US" altLang="zh-TW" sz="1200" dirty="0"/>
          </a:p>
          <a:p>
            <a:r>
              <a:rPr lang="en-US" altLang="zh-TW" sz="1200" dirty="0" smtClean="0"/>
              <a:t>221~230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6800" y="201216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err="1" smtClean="0"/>
              <a:t>tp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7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VPN server 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256" y="2103438"/>
            <a:ext cx="4557487" cy="39322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51600" y="5848350"/>
            <a:ext cx="1612900" cy="260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35950" y="575558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 檔案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636" y="4813244"/>
            <a:ext cx="67636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25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83</TotalTime>
  <Words>198</Words>
  <Application>Microsoft Office PowerPoint</Application>
  <PresentationFormat>寬螢幕</PresentationFormat>
  <Paragraphs>36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 Unicode MS</vt:lpstr>
      <vt:lpstr>ui-monospace</vt:lpstr>
      <vt:lpstr>新細明體</vt:lpstr>
      <vt:lpstr>Arial</vt:lpstr>
      <vt:lpstr>Century Gothic</vt:lpstr>
      <vt:lpstr>Garamond</vt:lpstr>
      <vt:lpstr>肥皂</vt:lpstr>
      <vt:lpstr>Sim卡多機網路連線</vt:lpstr>
      <vt:lpstr>Block diagram</vt:lpstr>
      <vt:lpstr>4G 網卡設定</vt:lpstr>
      <vt:lpstr>4G 網卡設定</vt:lpstr>
      <vt:lpstr>4G 網卡設定</vt:lpstr>
      <vt:lpstr>4G 網卡設定</vt:lpstr>
      <vt:lpstr>Router VPN設定</vt:lpstr>
      <vt:lpstr>Router 設定</vt:lpstr>
      <vt:lpstr>Open VPN server 設定</vt:lpstr>
      <vt:lpstr>Open VPN client 設定</vt:lpstr>
      <vt:lpstr>PowerPoint 簡報</vt:lpstr>
      <vt:lpstr>檢查連線VPN的設備</vt:lpstr>
      <vt:lpstr>mavros</vt:lpstr>
      <vt:lpstr>設定 mavros px4.launch </vt:lpstr>
      <vt:lpstr>PowerPoint 簡報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Sim卡多機網路連線</dc:title>
  <dc:creator>USER</dc:creator>
  <cp:lastModifiedBy>USER</cp:lastModifiedBy>
  <cp:revision>11</cp:revision>
  <dcterms:created xsi:type="dcterms:W3CDTF">2022-02-17T08:04:29Z</dcterms:created>
  <dcterms:modified xsi:type="dcterms:W3CDTF">2022-02-18T05:23:47Z</dcterms:modified>
</cp:coreProperties>
</file>