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0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8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8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2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0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5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1262-93A0-4D22-92F2-ED0046CB06AB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A48D-8DE1-4C96-B5E7-8230D00A5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8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922" y="36113"/>
            <a:ext cx="9144000" cy="2387600"/>
          </a:xfrm>
        </p:spPr>
        <p:txBody>
          <a:bodyPr/>
          <a:lstStyle/>
          <a:p>
            <a:r>
              <a:rPr lang="en-US" b="1" dirty="0" smtClean="0"/>
              <a:t>Chat room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3853"/>
            <a:ext cx="8946995" cy="294392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Group members</a:t>
            </a:r>
          </a:p>
          <a:p>
            <a:pPr algn="l"/>
            <a:r>
              <a:rPr lang="en-US" b="1" dirty="0" smtClean="0"/>
              <a:t>Ehsanullah</a:t>
            </a:r>
          </a:p>
          <a:p>
            <a:pPr algn="l"/>
            <a:r>
              <a:rPr lang="en-US" b="1" dirty="0" smtClean="0"/>
              <a:t>Faiz ahmad</a:t>
            </a:r>
          </a:p>
          <a:p>
            <a:pPr algn="l"/>
            <a:r>
              <a:rPr lang="en-US" b="1" dirty="0" smtClean="0"/>
              <a:t>Samiullah</a:t>
            </a:r>
          </a:p>
          <a:p>
            <a:pPr algn="l"/>
            <a:r>
              <a:rPr lang="en-US" b="1" dirty="0" smtClean="0"/>
              <a:t>Mohammad naeem </a:t>
            </a:r>
          </a:p>
          <a:p>
            <a:pPr algn="l"/>
            <a:r>
              <a:rPr lang="en-US" b="1" dirty="0" smtClean="0"/>
              <a:t>Khail mohammad</a:t>
            </a:r>
          </a:p>
          <a:p>
            <a:pPr algn="l"/>
            <a:r>
              <a:rPr lang="en-US" b="1" dirty="0" smtClean="0"/>
              <a:t>Teacher :Mohammad yasin zahin</a:t>
            </a:r>
          </a:p>
          <a:p>
            <a:pPr algn="l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34703" y="321086"/>
            <a:ext cx="511291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Kandahar university</a:t>
            </a:r>
          </a:p>
          <a:p>
            <a:pPr algn="ctr"/>
            <a:r>
              <a:rPr lang="en-US" sz="3200" b="1" dirty="0" smtClean="0"/>
              <a:t>Faculty of computer science</a:t>
            </a:r>
            <a:endParaRPr lang="en-US" sz="3200" b="1" dirty="0"/>
          </a:p>
          <a:p>
            <a:pPr algn="ctr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22" y="36113"/>
            <a:ext cx="1432702" cy="1461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245" y="0"/>
            <a:ext cx="1499978" cy="14898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88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point.com</a:t>
            </a:r>
          </a:p>
          <a:p>
            <a:r>
              <a:rPr lang="en-US" dirty="0" smtClean="0"/>
              <a:t>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Relationship between network and chatroom?</a:t>
            </a:r>
          </a:p>
          <a:p>
            <a:endParaRPr lang="en-US" dirty="0" smtClean="0"/>
          </a:p>
          <a:p>
            <a:r>
              <a:rPr lang="en-US" dirty="0" smtClean="0"/>
              <a:t>What is socket?</a:t>
            </a:r>
          </a:p>
          <a:p>
            <a:endParaRPr lang="en-US" dirty="0" smtClean="0"/>
          </a:p>
          <a:p>
            <a:r>
              <a:rPr lang="en-US" dirty="0" smtClean="0"/>
              <a:t>How communicate client and server on order to send messages?</a:t>
            </a:r>
          </a:p>
          <a:p>
            <a:endParaRPr lang="en-US" dirty="0" smtClean="0"/>
          </a:p>
          <a:p>
            <a:r>
              <a:rPr lang="en-US" dirty="0" smtClean="0"/>
              <a:t>How implemented  chatroom in different technologies?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Chatroom and network relation;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Chat rooms are web sites or programs that allow to people to send text message to one another in real time ,</a:t>
            </a:r>
          </a:p>
          <a:p>
            <a:r>
              <a:rPr lang="en-US" dirty="0" smtClean="0"/>
              <a:t>the chat room works as a virtual room where group of people of send messages;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What is socket?</a:t>
            </a:r>
          </a:p>
          <a:p>
            <a:r>
              <a:rPr lang="en-US" dirty="0" smtClean="0"/>
              <a:t>A network socket is a software structure within a network node of a computer network that serves as end point for sending and receiving data across the network,</a:t>
            </a:r>
          </a:p>
          <a:p>
            <a:r>
              <a:rPr lang="en-US" dirty="0" smtClean="0"/>
              <a:t>Socket structure is defined by application programming and network architecture;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2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and server communication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and servers communicate by exchanging individual messages. The messages sent by the client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usually a web browser, are called requests and the messages sent by the server as an answer are called responses.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 of chat room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634" y="1311546"/>
            <a:ext cx="10515600" cy="54572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 client class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package chatroom_secure; import java.io.DataInputStream; import </a:t>
            </a:r>
            <a:r>
              <a:rPr lang="en-US" dirty="0" smtClean="0"/>
              <a:t>java.io.DataOutputStream</a:t>
            </a:r>
            <a:r>
              <a:rPr lang="en-US" dirty="0"/>
              <a:t>; import java.io.IOException; import </a:t>
            </a:r>
            <a:r>
              <a:rPr lang="en-US" dirty="0" smtClean="0"/>
              <a:t>java.net.InetAddress</a:t>
            </a:r>
            <a:r>
              <a:rPr lang="en-US" dirty="0"/>
              <a:t>; import java.net.Socket; public class Chat_Client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extends </a:t>
            </a:r>
            <a:r>
              <a:rPr lang="en-US" dirty="0"/>
              <a:t>javax.swing.JFrame { static Socket s; static DataInputStream din; static DataOutputStream dout; public Chat_Client() { initComponents(); } private void msg_sendActionPerformed(java.awt.event.ActionEvent evt) { try { String msgout =""; msgout = msg_text.getText().trim(); msg_area.setText(msg_area.getText().trim()+"\nClient: "+msgout); dout.writeUTF(msgout); }catch(Exception e){ } } public static void main(String args[]) throws IOException { InetAddress ca = InetAddress.getLocalHost(); String str = ca.getHostAddress(); s = new Socket(str,1201);</a:t>
            </a:r>
          </a:p>
        </p:txBody>
      </p:sp>
    </p:spTree>
    <p:extLst>
      <p:ext uri="{BB962C8B-B14F-4D97-AF65-F5344CB8AC3E}">
        <p14:creationId xmlns:p14="http://schemas.microsoft.com/office/powerpoint/2010/main" val="14896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Implementation of chat room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450"/>
            <a:ext cx="10515600" cy="54975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Server </a:t>
            </a:r>
            <a:r>
              <a:rPr lang="en-US" dirty="0" smtClean="0"/>
              <a:t>class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package chatroom_secure; import java.io.DataInputStream; import </a:t>
            </a:r>
            <a:endParaRPr lang="en-US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java.io.DataOutputStream</a:t>
            </a:r>
            <a:r>
              <a:rPr lang="en-US" dirty="0"/>
              <a:t>; import java.io.IOException; import static java.lang.System.in; import static java.lang.System.out; import </a:t>
            </a:r>
            <a:endParaRPr lang="en-US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java.net.ServerSocket</a:t>
            </a:r>
            <a:r>
              <a:rPr lang="en-US" dirty="0"/>
              <a:t>; import java.net.Socket; import java.util.HashSet; import java.util.Set; import java.util.Scanner; import java.util.ArrayList; import </a:t>
            </a:r>
            <a:endParaRPr lang="en-US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java.util.concurrent.ExecutorService</a:t>
            </a:r>
            <a:r>
              <a:rPr lang="en-US" dirty="0"/>
              <a:t>; import java.util.concurrent.Executors; import java.net.InetAddress; import java.net.UnknownHostException; public </a:t>
            </a:r>
            <a:r>
              <a:rPr lang="en-US" dirty="0" smtClean="0"/>
              <a:t>class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Chat_Server extends javax.swing.JFrame { private static final Set&lt;String&gt; names = </a:t>
            </a:r>
            <a:endParaRPr lang="en-US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new HashSet&lt;&gt;();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5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215" y="427214"/>
            <a:ext cx="10515600" cy="1325563"/>
          </a:xfrm>
        </p:spPr>
        <p:txBody>
          <a:bodyPr/>
          <a:lstStyle/>
          <a:p>
            <a:r>
              <a:rPr lang="en-US" b="1" dirty="0" smtClean="0"/>
              <a:t>Tcp socket 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259" y="18227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Client socket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229457"/>
            <a:ext cx="3622288" cy="28666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4331" y="2229458"/>
            <a:ext cx="270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ip:192.20.10.0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8215" y="2610614"/>
            <a:ext cx="236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Port:2300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6273" y="3267307"/>
            <a:ext cx="22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ip:192.40.10.3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4332" y="3813717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Port:1400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607311" y="2476240"/>
            <a:ext cx="2997822" cy="205115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7745452" y="1918705"/>
            <a:ext cx="3546087" cy="3712661"/>
          </a:xfrm>
          <a:prstGeom prst="can">
            <a:avLst>
              <a:gd name="adj" fmla="val 34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04405" y="1280028"/>
            <a:ext cx="218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Server socket</a:t>
            </a:r>
            <a:endParaRPr lang="en-US" sz="28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7928517" y="3267307"/>
            <a:ext cx="22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 ip:192.34.4.0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40029" y="3813717"/>
            <a:ext cx="158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Port:1200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18448" y="4282068"/>
            <a:ext cx="235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ip:192.34.6.8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41473" y="5096106"/>
            <a:ext cx="11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Port:1400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69" y="275915"/>
            <a:ext cx="10515600" cy="1325563"/>
          </a:xfrm>
        </p:spPr>
        <p:txBody>
          <a:bodyPr/>
          <a:lstStyle/>
          <a:p>
            <a:r>
              <a:rPr lang="en-US" b="1" dirty="0" smtClean="0"/>
              <a:t>Client and server request via socket</a:t>
            </a:r>
            <a:endParaRPr lang="en-US" b="1" dirty="0"/>
          </a:p>
        </p:txBody>
      </p:sp>
      <p:pic>
        <p:nvPicPr>
          <p:cNvPr id="5" name="Picture 2" descr="Socket Programming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5" y="1255336"/>
            <a:ext cx="10707370" cy="549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578"/>
            <a:ext cx="10515600" cy="1325563"/>
          </a:xfrm>
        </p:spPr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presentation we have learnt</a:t>
            </a:r>
          </a:p>
          <a:p>
            <a:r>
              <a:rPr lang="en-US" dirty="0" smtClean="0"/>
              <a:t>Chat room is web sites or program to send messages</a:t>
            </a:r>
          </a:p>
          <a:p>
            <a:r>
              <a:rPr lang="en-US" dirty="0" smtClean="0"/>
              <a:t>Socket serves as end point for sending and receiving message</a:t>
            </a:r>
          </a:p>
          <a:p>
            <a:r>
              <a:rPr lang="en-US" dirty="0" smtClean="0"/>
              <a:t>Sending messages between client and server</a:t>
            </a:r>
          </a:p>
          <a:p>
            <a:r>
              <a:rPr lang="en-US" dirty="0" smtClean="0"/>
              <a:t>Implementation of chat room in java technology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78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Chat room</vt:lpstr>
      <vt:lpstr>Roadmap</vt:lpstr>
      <vt:lpstr>Chatroom and network relation;</vt:lpstr>
      <vt:lpstr>client and server communication</vt:lpstr>
      <vt:lpstr>Implementation of chat room</vt:lpstr>
      <vt:lpstr>Implementation of chat room</vt:lpstr>
      <vt:lpstr>Tcp socket API</vt:lpstr>
      <vt:lpstr>Client and server request via socket</vt:lpstr>
      <vt:lpstr>Results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Asilkhan computer</dc:creator>
  <cp:lastModifiedBy>Asilkhan computer</cp:lastModifiedBy>
  <cp:revision>17</cp:revision>
  <dcterms:created xsi:type="dcterms:W3CDTF">2022-06-10T08:20:42Z</dcterms:created>
  <dcterms:modified xsi:type="dcterms:W3CDTF">2022-06-11T18:13:03Z</dcterms:modified>
</cp:coreProperties>
</file>