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3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188144-FF22-2E00-617A-2AC027336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0F85F89-E7AD-43AF-001A-42C6B650D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76D60C-3286-DF8F-5B4B-D2F6C106B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611CF-8A84-4FC8-9057-FA27588129BE}" type="datetimeFigureOut">
              <a:rPr lang="de-DE" smtClean="0"/>
              <a:t>24.03.2024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C265E0-B3AE-C739-6086-922C8CFBE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89EB2B-4EE5-5F10-4157-D3DE91F47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A6AD-8BC7-40DF-915D-EAA2F8AA92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E56742-2FD9-6B00-D582-0089F9C5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B1DFDF6-D0AD-3660-D2AE-595024271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103906-907A-EF1D-0EB4-109D959F7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611CF-8A84-4FC8-9057-FA27588129BE}" type="datetimeFigureOut">
              <a:rPr lang="de-DE" smtClean="0"/>
              <a:t>24.03.2024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B47E66-1206-749C-1F6B-817090FF8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A68DD5-D4CE-C87A-60C0-B3EA05DEC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A6AD-8BC7-40DF-915D-EAA2F8AA92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095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9275A6F-79FD-D7C8-647C-C3B8E3802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ACCA64B-27D4-179B-C916-77157582A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0CB419-C62B-11A6-B342-21F6CBE1A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611CF-8A84-4FC8-9057-FA27588129BE}" type="datetimeFigureOut">
              <a:rPr lang="de-DE" smtClean="0"/>
              <a:t>24.03.2024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6A3A78-852E-879C-166A-1234BD65F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C85AE8-8421-EBB6-31A0-D35E6D6B4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A6AD-8BC7-40DF-915D-EAA2F8AA92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9228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8CBA92-F3CD-0AD1-738F-5F5C20DE8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0FC573-74EC-E7CE-4C98-786A82E18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D639EB-A5A5-81E3-25C8-A79634575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611CF-8A84-4FC8-9057-FA27588129BE}" type="datetimeFigureOut">
              <a:rPr lang="de-DE" smtClean="0"/>
              <a:t>24.03.2024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FE1196-9CD7-F77A-7972-67A6744FC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B71E54-B99C-4781-D77A-45AD792C1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A6AD-8BC7-40DF-915D-EAA2F8AA92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8337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67CCA6-FB18-58C0-0603-DF1BA84E9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FE3516-0F3A-601E-2AAD-AF7E1F9E0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68E091-4992-467F-A422-5CBAC0A3C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611CF-8A84-4FC8-9057-FA27588129BE}" type="datetimeFigureOut">
              <a:rPr lang="de-DE" smtClean="0"/>
              <a:t>24.03.2024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9CAE13-D71D-32CC-FD80-B033DB3CB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044D5B-0B91-176B-2AAB-F62AB434C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A6AD-8BC7-40DF-915D-EAA2F8AA92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28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6D319-2BCE-049E-E463-A55D8F082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68C44F-CE68-06A8-900C-72970C1316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8DD44E7-01AD-5FF2-5522-AF1826789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767B2D-67E6-E2A4-3FFD-9B77473BD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611CF-8A84-4FC8-9057-FA27588129BE}" type="datetimeFigureOut">
              <a:rPr lang="de-DE" smtClean="0"/>
              <a:t>24.03.2024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45854DB-1EB7-C34C-47BE-386BB0E03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451421-33E2-4F9F-1329-9F1544BF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A6AD-8BC7-40DF-915D-EAA2F8AA92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456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070FE5-E467-3AD3-5852-CB36D7693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C31115-7311-B5FE-673A-8F31C7F80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B05AF0-7AEE-31A4-7AD2-10DE895D2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6E8B041-847F-6834-CA2F-234924471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3FD37F-0676-C631-1680-07A9555D36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BE74710-1716-7947-AF34-DDAC377DF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611CF-8A84-4FC8-9057-FA27588129BE}" type="datetimeFigureOut">
              <a:rPr lang="de-DE" smtClean="0"/>
              <a:t>24.03.2024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4CD48A6-70F4-F68B-4374-B674909DD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2BB8917-E483-123F-5F3B-8C6702D93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A6AD-8BC7-40DF-915D-EAA2F8AA92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298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7818EF-172D-8C88-A764-41CFE0444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1D96E4A-1043-0941-9CB3-21C68E493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611CF-8A84-4FC8-9057-FA27588129BE}" type="datetimeFigureOut">
              <a:rPr lang="de-DE" smtClean="0"/>
              <a:t>24.03.2024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A63515-9293-D3B1-2CA0-780F4B56C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AE12AA6-7D01-A3CF-6C05-371C2B82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A6AD-8BC7-40DF-915D-EAA2F8AA92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2713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830CEE8-38F1-0849-C5D5-98C71814D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611CF-8A84-4FC8-9057-FA27588129BE}" type="datetimeFigureOut">
              <a:rPr lang="de-DE" smtClean="0"/>
              <a:t>24.03.2024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E55DC2D-B738-F1C3-3F6D-16EF03434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866AE2B-59E6-D75F-DA95-3C923DC16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A6AD-8BC7-40DF-915D-EAA2F8AA92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1825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E57BDB-FA9C-38E3-0A64-5F21C845B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AAC4F1-456A-4284-80B9-CB4E79A79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199191-9760-6A6A-D2E1-75FBFED8F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8EBD39-9D74-1A9F-B4C5-356CAA1A7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611CF-8A84-4FC8-9057-FA27588129BE}" type="datetimeFigureOut">
              <a:rPr lang="de-DE" smtClean="0"/>
              <a:t>24.03.2024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591711-9E28-27BC-2111-BA578D48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58FD16-0F3A-0150-CEC3-332CDCE14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A6AD-8BC7-40DF-915D-EAA2F8AA92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3855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439564-D88A-1818-6FAC-DD0E3FA1C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8B431F6-F922-320D-FD6F-35137C10C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B2867FA-01AE-5060-6684-69B218CC7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884C8A-ABA0-6646-694A-3E5C119C7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611CF-8A84-4FC8-9057-FA27588129BE}" type="datetimeFigureOut">
              <a:rPr lang="de-DE" smtClean="0"/>
              <a:t>24.03.2024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4FCF11-206D-5250-BD09-DE86D8C3B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DFFEF7-D79A-A26D-A8D6-0D56B9D28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2A6AD-8BC7-40DF-915D-EAA2F8AA92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8975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E494651-5F7A-4273-3D25-922E6F23E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1BAD71-75DE-6DFB-1C77-720283064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A89FE3-87A9-79F2-7A31-EAADAF423E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9611CF-8A84-4FC8-9057-FA27588129BE}" type="datetimeFigureOut">
              <a:rPr lang="de-DE" smtClean="0"/>
              <a:t>24.03.2024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7E0643-6B8C-FAA4-03D8-689E865D90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857D86-0890-9239-D92D-68CE9A732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22A6AD-8BC7-40DF-915D-EAA2F8AA92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231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2FAC9DDB-7092-9351-08D6-9611EA1A6C73}"/>
              </a:ext>
            </a:extLst>
          </p:cNvPr>
          <p:cNvSpPr/>
          <p:nvPr/>
        </p:nvSpPr>
        <p:spPr>
          <a:xfrm>
            <a:off x="2723408" y="3154878"/>
            <a:ext cx="2422566" cy="847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HTTP SERVICE</a:t>
            </a:r>
            <a:br>
              <a:rPr lang="de-DE" dirty="0"/>
            </a:br>
            <a:r>
              <a:rPr lang="de-DE" dirty="0"/>
              <a:t>NODEJS / EXPRESS</a:t>
            </a:r>
          </a:p>
        </p:txBody>
      </p:sp>
      <p:sp>
        <p:nvSpPr>
          <p:cNvPr id="5" name="Zylinder 4">
            <a:extLst>
              <a:ext uri="{FF2B5EF4-FFF2-40B4-BE49-F238E27FC236}">
                <a16:creationId xmlns:a16="http://schemas.microsoft.com/office/drawing/2014/main" id="{3F4E3E13-70D9-CDE0-29C9-EFF1A583F47B}"/>
              </a:ext>
            </a:extLst>
          </p:cNvPr>
          <p:cNvSpPr/>
          <p:nvPr/>
        </p:nvSpPr>
        <p:spPr>
          <a:xfrm>
            <a:off x="3428011" y="4081153"/>
            <a:ext cx="1009403" cy="1021278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SQLITE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7567288-CD21-4114-11ED-9ABCCD182613}"/>
              </a:ext>
            </a:extLst>
          </p:cNvPr>
          <p:cNvSpPr/>
          <p:nvPr/>
        </p:nvSpPr>
        <p:spPr>
          <a:xfrm>
            <a:off x="2337461" y="1330037"/>
            <a:ext cx="3356758" cy="12983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CONTAINER / SSL Terminierung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72A249E-8F4F-307F-B252-BBC59204320C}"/>
              </a:ext>
            </a:extLst>
          </p:cNvPr>
          <p:cNvSpPr/>
          <p:nvPr/>
        </p:nvSpPr>
        <p:spPr>
          <a:xfrm>
            <a:off x="2337461" y="2859974"/>
            <a:ext cx="3356758" cy="28500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3173A71-6D34-417C-F5AA-86356148F619}"/>
              </a:ext>
            </a:extLst>
          </p:cNvPr>
          <p:cNvSpPr/>
          <p:nvPr/>
        </p:nvSpPr>
        <p:spPr>
          <a:xfrm>
            <a:off x="2761013" y="1628899"/>
            <a:ext cx="2422566" cy="847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NGINX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ACEECE5-0CB5-914E-F4AC-7F2852A65CD6}"/>
              </a:ext>
            </a:extLst>
          </p:cNvPr>
          <p:cNvSpPr/>
          <p:nvPr/>
        </p:nvSpPr>
        <p:spPr>
          <a:xfrm>
            <a:off x="2034640" y="953984"/>
            <a:ext cx="4005941" cy="48926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k8s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B567BE4-8670-7F42-42F3-0BDAAAC0DA01}"/>
              </a:ext>
            </a:extLst>
          </p:cNvPr>
          <p:cNvSpPr/>
          <p:nvPr/>
        </p:nvSpPr>
        <p:spPr>
          <a:xfrm>
            <a:off x="1838697" y="617517"/>
            <a:ext cx="4471059" cy="53953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Azure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8BBBCEF-0589-740C-EC64-6BDB3EA0A19A}"/>
              </a:ext>
            </a:extLst>
          </p:cNvPr>
          <p:cNvSpPr/>
          <p:nvPr/>
        </p:nvSpPr>
        <p:spPr>
          <a:xfrm>
            <a:off x="6464133" y="615538"/>
            <a:ext cx="4471059" cy="53953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GITHUB / CI, CD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F27478D-D7DD-CA76-2234-E1DCDFD5CE3B}"/>
              </a:ext>
            </a:extLst>
          </p:cNvPr>
          <p:cNvSpPr/>
          <p:nvPr/>
        </p:nvSpPr>
        <p:spPr>
          <a:xfrm>
            <a:off x="7532914" y="1205346"/>
            <a:ext cx="2422566" cy="847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SOURCE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445CC82-61BE-54F1-35CD-61BB9B007267}"/>
              </a:ext>
            </a:extLst>
          </p:cNvPr>
          <p:cNvSpPr/>
          <p:nvPr/>
        </p:nvSpPr>
        <p:spPr>
          <a:xfrm>
            <a:off x="7532914" y="2642260"/>
            <a:ext cx="2422566" cy="15299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ACTIONS</a:t>
            </a:r>
          </a:p>
          <a:p>
            <a:pPr algn="ctr"/>
            <a:r>
              <a:rPr lang="de-DE" dirty="0"/>
              <a:t>Build / Tests</a:t>
            </a:r>
            <a:br>
              <a:rPr lang="de-DE" dirty="0"/>
            </a:br>
            <a:r>
              <a:rPr lang="de-DE" dirty="0"/>
              <a:t>Build Containers / Publish Containers / Deploy </a:t>
            </a:r>
            <a:r>
              <a:rPr lang="de-DE" dirty="0" err="1"/>
              <a:t>to</a:t>
            </a:r>
            <a:r>
              <a:rPr lang="de-DE" dirty="0"/>
              <a:t> k8s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A7B90F99-F2F6-A1F7-32EB-84E53D686988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8744197" y="2052452"/>
            <a:ext cx="0" cy="5898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AC4A7FDE-FA86-FD3B-A867-D54F7E4F1284}"/>
              </a:ext>
            </a:extLst>
          </p:cNvPr>
          <p:cNvCxnSpPr>
            <a:cxnSpLocks/>
            <a:stCxn id="13" idx="1"/>
            <a:endCxn id="8" idx="3"/>
          </p:cNvCxnSpPr>
          <p:nvPr/>
        </p:nvCxnSpPr>
        <p:spPr>
          <a:xfrm flipH="1" flipV="1">
            <a:off x="5183579" y="2052452"/>
            <a:ext cx="2349335" cy="13547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410608EF-BABA-321D-A412-F5E420E4029A}"/>
              </a:ext>
            </a:extLst>
          </p:cNvPr>
          <p:cNvCxnSpPr>
            <a:cxnSpLocks/>
            <a:stCxn id="13" idx="1"/>
            <a:endCxn id="4" idx="3"/>
          </p:cNvCxnSpPr>
          <p:nvPr/>
        </p:nvCxnSpPr>
        <p:spPr>
          <a:xfrm flipH="1">
            <a:off x="5145974" y="3407229"/>
            <a:ext cx="2386940" cy="1712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468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Breitbild</PresentationFormat>
  <Paragraphs>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Tobias Waggoner</dc:creator>
  <cp:lastModifiedBy>Tobias Waggoner</cp:lastModifiedBy>
  <cp:revision>1</cp:revision>
  <dcterms:created xsi:type="dcterms:W3CDTF">2024-03-24T10:51:14Z</dcterms:created>
  <dcterms:modified xsi:type="dcterms:W3CDTF">2024-03-24T11:09:01Z</dcterms:modified>
</cp:coreProperties>
</file>