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70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A8D83-71B8-4E9B-8E4C-E846150E2426}" v="26" dt="2020-08-07T03:16:43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kulkarni" userId="4e45dafd188646a6" providerId="LiveId" clId="{1F7A8D83-71B8-4E9B-8E4C-E846150E2426}"/>
    <pc:docChg chg="undo custSel addSld modSld">
      <pc:chgData name="prashant kulkarni" userId="4e45dafd188646a6" providerId="LiveId" clId="{1F7A8D83-71B8-4E9B-8E4C-E846150E2426}" dt="2020-08-07T03:17:24.070" v="1780" actId="20577"/>
      <pc:docMkLst>
        <pc:docMk/>
      </pc:docMkLst>
      <pc:sldChg chg="modSp">
        <pc:chgData name="prashant kulkarni" userId="4e45dafd188646a6" providerId="LiveId" clId="{1F7A8D83-71B8-4E9B-8E4C-E846150E2426}" dt="2020-08-07T02:38:08.855" v="189" actId="20577"/>
        <pc:sldMkLst>
          <pc:docMk/>
          <pc:sldMk cId="1528425856" sldId="263"/>
        </pc:sldMkLst>
        <pc:spChg chg="mod">
          <ac:chgData name="prashant kulkarni" userId="4e45dafd188646a6" providerId="LiveId" clId="{1F7A8D83-71B8-4E9B-8E4C-E846150E2426}" dt="2020-08-07T02:38:08.855" v="189" actId="20577"/>
          <ac:spMkLst>
            <pc:docMk/>
            <pc:sldMk cId="1528425856" sldId="263"/>
            <ac:spMk id="3" creationId="{7491C11D-70A4-4D1A-8E35-2FB36169AB2F}"/>
          </ac:spMkLst>
        </pc:spChg>
      </pc:sldChg>
      <pc:sldChg chg="addSp modSp">
        <pc:chgData name="prashant kulkarni" userId="4e45dafd188646a6" providerId="LiveId" clId="{1F7A8D83-71B8-4E9B-8E4C-E846150E2426}" dt="2020-08-07T02:38:25.595" v="191" actId="368"/>
        <pc:sldMkLst>
          <pc:docMk/>
          <pc:sldMk cId="1366662840" sldId="264"/>
        </pc:sldMkLst>
        <pc:spChg chg="mod">
          <ac:chgData name="prashant kulkarni" userId="4e45dafd188646a6" providerId="LiveId" clId="{1F7A8D83-71B8-4E9B-8E4C-E846150E2426}" dt="2020-08-07T02:38:25.595" v="191" actId="368"/>
          <ac:spMkLst>
            <pc:docMk/>
            <pc:sldMk cId="1366662840" sldId="264"/>
            <ac:spMk id="2" creationId="{B63BA9F3-0489-42DF-AE1C-3BEB94A497A9}"/>
          </ac:spMkLst>
        </pc:spChg>
        <pc:spChg chg="mod">
          <ac:chgData name="prashant kulkarni" userId="4e45dafd188646a6" providerId="LiveId" clId="{1F7A8D83-71B8-4E9B-8E4C-E846150E2426}" dt="2020-08-07T02:37:48.800" v="179" actId="20577"/>
          <ac:spMkLst>
            <pc:docMk/>
            <pc:sldMk cId="1366662840" sldId="264"/>
            <ac:spMk id="3" creationId="{2F68ECA1-CE63-408D-A6E7-10A9E121C8BD}"/>
          </ac:spMkLst>
        </pc:spChg>
        <pc:picChg chg="add mod">
          <ac:chgData name="prashant kulkarni" userId="4e45dafd188646a6" providerId="LiveId" clId="{1F7A8D83-71B8-4E9B-8E4C-E846150E2426}" dt="2020-08-07T02:37:36.498" v="171" actId="1076"/>
          <ac:picMkLst>
            <pc:docMk/>
            <pc:sldMk cId="1366662840" sldId="264"/>
            <ac:picMk id="4" creationId="{01CAE50A-0FB5-450D-87A2-3C5D127D268A}"/>
          </ac:picMkLst>
        </pc:picChg>
      </pc:sldChg>
      <pc:sldChg chg="addSp modSp add">
        <pc:chgData name="prashant kulkarni" userId="4e45dafd188646a6" providerId="LiveId" clId="{1F7A8D83-71B8-4E9B-8E4C-E846150E2426}" dt="2020-08-07T02:48:06.887" v="553" actId="20577"/>
        <pc:sldMkLst>
          <pc:docMk/>
          <pc:sldMk cId="4050028424" sldId="265"/>
        </pc:sldMkLst>
        <pc:spChg chg="mod">
          <ac:chgData name="prashant kulkarni" userId="4e45dafd188646a6" providerId="LiveId" clId="{1F7A8D83-71B8-4E9B-8E4C-E846150E2426}" dt="2020-08-07T02:40:07.453" v="310" actId="20577"/>
          <ac:spMkLst>
            <pc:docMk/>
            <pc:sldMk cId="4050028424" sldId="265"/>
            <ac:spMk id="2" creationId="{B5EAE622-F7AF-48FE-887D-752C1C16B1AC}"/>
          </ac:spMkLst>
        </pc:spChg>
        <pc:spChg chg="mod">
          <ac:chgData name="prashant kulkarni" userId="4e45dafd188646a6" providerId="LiveId" clId="{1F7A8D83-71B8-4E9B-8E4C-E846150E2426}" dt="2020-08-07T02:48:06.887" v="553" actId="20577"/>
          <ac:spMkLst>
            <pc:docMk/>
            <pc:sldMk cId="4050028424" sldId="265"/>
            <ac:spMk id="3" creationId="{B88F32DA-4EE8-4279-A73A-69E20DB132F4}"/>
          </ac:spMkLst>
        </pc:spChg>
        <pc:picChg chg="add mod">
          <ac:chgData name="prashant kulkarni" userId="4e45dafd188646a6" providerId="LiveId" clId="{1F7A8D83-71B8-4E9B-8E4C-E846150E2426}" dt="2020-08-07T02:47:32.989" v="516" actId="1076"/>
          <ac:picMkLst>
            <pc:docMk/>
            <pc:sldMk cId="4050028424" sldId="265"/>
            <ac:picMk id="4" creationId="{1F19C28B-1CE0-40E5-9BF7-85332A3FA799}"/>
          </ac:picMkLst>
        </pc:picChg>
      </pc:sldChg>
      <pc:sldChg chg="addSp modSp add">
        <pc:chgData name="prashant kulkarni" userId="4e45dafd188646a6" providerId="LiveId" clId="{1F7A8D83-71B8-4E9B-8E4C-E846150E2426}" dt="2020-08-07T02:42:47.622" v="455" actId="1076"/>
        <pc:sldMkLst>
          <pc:docMk/>
          <pc:sldMk cId="3752301715" sldId="266"/>
        </pc:sldMkLst>
        <pc:spChg chg="mod">
          <ac:chgData name="prashant kulkarni" userId="4e45dafd188646a6" providerId="LiveId" clId="{1F7A8D83-71B8-4E9B-8E4C-E846150E2426}" dt="2020-08-07T02:40:26.973" v="318" actId="20577"/>
          <ac:spMkLst>
            <pc:docMk/>
            <pc:sldMk cId="3752301715" sldId="266"/>
            <ac:spMk id="2" creationId="{A9D23294-B4D2-425B-BA91-7299418C988A}"/>
          </ac:spMkLst>
        </pc:spChg>
        <pc:spChg chg="mod">
          <ac:chgData name="prashant kulkarni" userId="4e45dafd188646a6" providerId="LiveId" clId="{1F7A8D83-71B8-4E9B-8E4C-E846150E2426}" dt="2020-08-07T02:42:44.635" v="454" actId="20577"/>
          <ac:spMkLst>
            <pc:docMk/>
            <pc:sldMk cId="3752301715" sldId="266"/>
            <ac:spMk id="3" creationId="{A77708D2-3094-4026-A6D9-126BFA33F082}"/>
          </ac:spMkLst>
        </pc:spChg>
        <pc:picChg chg="add mod">
          <ac:chgData name="prashant kulkarni" userId="4e45dafd188646a6" providerId="LiveId" clId="{1F7A8D83-71B8-4E9B-8E4C-E846150E2426}" dt="2020-08-07T02:42:47.622" v="455" actId="1076"/>
          <ac:picMkLst>
            <pc:docMk/>
            <pc:sldMk cId="3752301715" sldId="266"/>
            <ac:picMk id="4" creationId="{CA3E2DE0-FCEC-4F01-B432-4107C03C5B2E}"/>
          </ac:picMkLst>
        </pc:picChg>
      </pc:sldChg>
      <pc:sldChg chg="addSp delSp modSp add">
        <pc:chgData name="prashant kulkarni" userId="4e45dafd188646a6" providerId="LiveId" clId="{1F7A8D83-71B8-4E9B-8E4C-E846150E2426}" dt="2020-08-07T02:44:40.091" v="513" actId="20577"/>
        <pc:sldMkLst>
          <pc:docMk/>
          <pc:sldMk cId="1197264081" sldId="267"/>
        </pc:sldMkLst>
        <pc:spChg chg="mod">
          <ac:chgData name="prashant kulkarni" userId="4e45dafd188646a6" providerId="LiveId" clId="{1F7A8D83-71B8-4E9B-8E4C-E846150E2426}" dt="2020-08-07T02:43:17.393" v="475" actId="20577"/>
          <ac:spMkLst>
            <pc:docMk/>
            <pc:sldMk cId="1197264081" sldId="267"/>
            <ac:spMk id="2" creationId="{FD206CE1-1D0F-4CB5-999F-CAB41587FDA2}"/>
          </ac:spMkLst>
        </pc:spChg>
        <pc:spChg chg="del">
          <ac:chgData name="prashant kulkarni" userId="4e45dafd188646a6" providerId="LiveId" clId="{1F7A8D83-71B8-4E9B-8E4C-E846150E2426}" dt="2020-08-07T02:43:22.809" v="476" actId="478"/>
          <ac:spMkLst>
            <pc:docMk/>
            <pc:sldMk cId="1197264081" sldId="267"/>
            <ac:spMk id="3" creationId="{E3C301C9-D381-4A18-AD0A-2ADC042D0CDD}"/>
          </ac:spMkLst>
        </pc:spChg>
        <pc:spChg chg="add mod">
          <ac:chgData name="prashant kulkarni" userId="4e45dafd188646a6" providerId="LiveId" clId="{1F7A8D83-71B8-4E9B-8E4C-E846150E2426}" dt="2020-08-07T02:43:38.288" v="486" actId="20577"/>
          <ac:spMkLst>
            <pc:docMk/>
            <pc:sldMk cId="1197264081" sldId="267"/>
            <ac:spMk id="4" creationId="{31C5ADCB-9656-450A-B02B-BD1588DF890D}"/>
          </ac:spMkLst>
        </pc:spChg>
        <pc:spChg chg="add mod">
          <ac:chgData name="prashant kulkarni" userId="4e45dafd188646a6" providerId="LiveId" clId="{1F7A8D83-71B8-4E9B-8E4C-E846150E2426}" dt="2020-08-07T02:43:46.791" v="488" actId="1076"/>
          <ac:spMkLst>
            <pc:docMk/>
            <pc:sldMk cId="1197264081" sldId="267"/>
            <ac:spMk id="5" creationId="{86D20226-A38A-4752-AC8D-D4FB6AD7FD6B}"/>
          </ac:spMkLst>
        </pc:spChg>
        <pc:spChg chg="add mod">
          <ac:chgData name="prashant kulkarni" userId="4e45dafd188646a6" providerId="LiveId" clId="{1F7A8D83-71B8-4E9B-8E4C-E846150E2426}" dt="2020-08-07T02:44:40.091" v="513" actId="20577"/>
          <ac:spMkLst>
            <pc:docMk/>
            <pc:sldMk cId="1197264081" sldId="267"/>
            <ac:spMk id="6" creationId="{A33BB208-57F2-48C2-80CE-2D7714FD01BE}"/>
          </ac:spMkLst>
        </pc:spChg>
        <pc:spChg chg="add mod">
          <ac:chgData name="prashant kulkarni" userId="4e45dafd188646a6" providerId="LiveId" clId="{1F7A8D83-71B8-4E9B-8E4C-E846150E2426}" dt="2020-08-07T02:44:19.907" v="502" actId="1076"/>
          <ac:spMkLst>
            <pc:docMk/>
            <pc:sldMk cId="1197264081" sldId="267"/>
            <ac:spMk id="7" creationId="{73F0E884-35C2-4012-AE50-5DF29E4631AE}"/>
          </ac:spMkLst>
        </pc:spChg>
        <pc:spChg chg="add mod">
          <ac:chgData name="prashant kulkarni" userId="4e45dafd188646a6" providerId="LiveId" clId="{1F7A8D83-71B8-4E9B-8E4C-E846150E2426}" dt="2020-08-07T02:44:36.430" v="512" actId="20577"/>
          <ac:spMkLst>
            <pc:docMk/>
            <pc:sldMk cId="1197264081" sldId="267"/>
            <ac:spMk id="8" creationId="{28DCAAEB-C153-4561-96FE-39D2817BD588}"/>
          </ac:spMkLst>
        </pc:spChg>
      </pc:sldChg>
      <pc:sldChg chg="modSp add">
        <pc:chgData name="prashant kulkarni" userId="4e45dafd188646a6" providerId="LiveId" clId="{1F7A8D83-71B8-4E9B-8E4C-E846150E2426}" dt="2020-08-07T03:01:43.961" v="636" actId="20577"/>
        <pc:sldMkLst>
          <pc:docMk/>
          <pc:sldMk cId="3669450130" sldId="268"/>
        </pc:sldMkLst>
        <pc:spChg chg="mod">
          <ac:chgData name="prashant kulkarni" userId="4e45dafd188646a6" providerId="LiveId" clId="{1F7A8D83-71B8-4E9B-8E4C-E846150E2426}" dt="2020-08-07T03:00:48.464" v="563" actId="20577"/>
          <ac:spMkLst>
            <pc:docMk/>
            <pc:sldMk cId="3669450130" sldId="268"/>
            <ac:spMk id="2" creationId="{802C41FC-95E1-465F-BB82-191E8E1147A0}"/>
          </ac:spMkLst>
        </pc:spChg>
        <pc:spChg chg="mod">
          <ac:chgData name="prashant kulkarni" userId="4e45dafd188646a6" providerId="LiveId" clId="{1F7A8D83-71B8-4E9B-8E4C-E846150E2426}" dt="2020-08-07T03:01:43.961" v="636" actId="20577"/>
          <ac:spMkLst>
            <pc:docMk/>
            <pc:sldMk cId="3669450130" sldId="268"/>
            <ac:spMk id="3" creationId="{46F0A5A9-F5F4-49EE-AB31-66C3A34AD429}"/>
          </ac:spMkLst>
        </pc:spChg>
      </pc:sldChg>
      <pc:sldChg chg="modSp add">
        <pc:chgData name="prashant kulkarni" userId="4e45dafd188646a6" providerId="LiveId" clId="{1F7A8D83-71B8-4E9B-8E4C-E846150E2426}" dt="2020-08-07T03:04:20.297" v="1038" actId="20577"/>
        <pc:sldMkLst>
          <pc:docMk/>
          <pc:sldMk cId="3454144374" sldId="269"/>
        </pc:sldMkLst>
        <pc:spChg chg="mod">
          <ac:chgData name="prashant kulkarni" userId="4e45dafd188646a6" providerId="LiveId" clId="{1F7A8D83-71B8-4E9B-8E4C-E846150E2426}" dt="2020-08-07T03:01:53.998" v="649" actId="20577"/>
          <ac:spMkLst>
            <pc:docMk/>
            <pc:sldMk cId="3454144374" sldId="269"/>
            <ac:spMk id="2" creationId="{655AF425-C51C-4849-BEDA-86129716EFEF}"/>
          </ac:spMkLst>
        </pc:spChg>
        <pc:spChg chg="mod">
          <ac:chgData name="prashant kulkarni" userId="4e45dafd188646a6" providerId="LiveId" clId="{1F7A8D83-71B8-4E9B-8E4C-E846150E2426}" dt="2020-08-07T03:04:20.297" v="1038" actId="20577"/>
          <ac:spMkLst>
            <pc:docMk/>
            <pc:sldMk cId="3454144374" sldId="269"/>
            <ac:spMk id="3" creationId="{27F2F31E-6E8D-47EE-B2E6-9A8DC6620A53}"/>
          </ac:spMkLst>
        </pc:spChg>
      </pc:sldChg>
      <pc:sldChg chg="addSp modSp add">
        <pc:chgData name="prashant kulkarni" userId="4e45dafd188646a6" providerId="LiveId" clId="{1F7A8D83-71B8-4E9B-8E4C-E846150E2426}" dt="2020-08-07T03:17:24.070" v="1780" actId="20577"/>
        <pc:sldMkLst>
          <pc:docMk/>
          <pc:sldMk cId="101648001" sldId="270"/>
        </pc:sldMkLst>
        <pc:spChg chg="mod">
          <ac:chgData name="prashant kulkarni" userId="4e45dafd188646a6" providerId="LiveId" clId="{1F7A8D83-71B8-4E9B-8E4C-E846150E2426}" dt="2020-08-07T03:11:56.214" v="1477" actId="20577"/>
          <ac:spMkLst>
            <pc:docMk/>
            <pc:sldMk cId="101648001" sldId="270"/>
            <ac:spMk id="2" creationId="{798987F3-FFA6-457A-9E3B-B760F4809B9A}"/>
          </ac:spMkLst>
        </pc:spChg>
        <pc:spChg chg="mod">
          <ac:chgData name="prashant kulkarni" userId="4e45dafd188646a6" providerId="LiveId" clId="{1F7A8D83-71B8-4E9B-8E4C-E846150E2426}" dt="2020-08-07T03:17:24.070" v="1780" actId="20577"/>
          <ac:spMkLst>
            <pc:docMk/>
            <pc:sldMk cId="101648001" sldId="270"/>
            <ac:spMk id="3" creationId="{0827F718-CE42-40BA-8948-8A559E10DE6C}"/>
          </ac:spMkLst>
        </pc:spChg>
        <pc:picChg chg="add mod">
          <ac:chgData name="prashant kulkarni" userId="4e45dafd188646a6" providerId="LiveId" clId="{1F7A8D83-71B8-4E9B-8E4C-E846150E2426}" dt="2020-08-07T03:16:57.450" v="1749" actId="1076"/>
          <ac:picMkLst>
            <pc:docMk/>
            <pc:sldMk cId="101648001" sldId="270"/>
            <ac:picMk id="4" creationId="{34C64458-5B28-45F1-8A19-46F29B56A283}"/>
          </ac:picMkLst>
        </pc:picChg>
      </pc:sldChg>
      <pc:sldChg chg="addSp delSp modSp add">
        <pc:chgData name="prashant kulkarni" userId="4e45dafd188646a6" providerId="LiveId" clId="{1F7A8D83-71B8-4E9B-8E4C-E846150E2426}" dt="2020-08-07T03:16:17.007" v="1733" actId="20577"/>
        <pc:sldMkLst>
          <pc:docMk/>
          <pc:sldMk cId="762723543" sldId="271"/>
        </pc:sldMkLst>
        <pc:spChg chg="mod">
          <ac:chgData name="prashant kulkarni" userId="4e45dafd188646a6" providerId="LiveId" clId="{1F7A8D83-71B8-4E9B-8E4C-E846150E2426}" dt="2020-08-07T03:12:06.207" v="1501" actId="20577"/>
          <ac:spMkLst>
            <pc:docMk/>
            <pc:sldMk cId="762723543" sldId="271"/>
            <ac:spMk id="2" creationId="{1BE2DEB7-1C70-4A63-89C2-477096340A5C}"/>
          </ac:spMkLst>
        </pc:spChg>
        <pc:spChg chg="mod">
          <ac:chgData name="prashant kulkarni" userId="4e45dafd188646a6" providerId="LiveId" clId="{1F7A8D83-71B8-4E9B-8E4C-E846150E2426}" dt="2020-08-07T03:16:17.007" v="1733" actId="20577"/>
          <ac:spMkLst>
            <pc:docMk/>
            <pc:sldMk cId="762723543" sldId="271"/>
            <ac:spMk id="3" creationId="{E016BA4C-B4DD-4754-BFFE-1CCD092C4D17}"/>
          </ac:spMkLst>
        </pc:spChg>
        <pc:picChg chg="add del">
          <ac:chgData name="prashant kulkarni" userId="4e45dafd188646a6" providerId="LiveId" clId="{1F7A8D83-71B8-4E9B-8E4C-E846150E2426}" dt="2020-08-07T03:15:20.783" v="1655"/>
          <ac:picMkLst>
            <pc:docMk/>
            <pc:sldMk cId="762723543" sldId="271"/>
            <ac:picMk id="4" creationId="{F79CAFC1-ABBD-4EFB-A6E3-66C50311D2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DFE70F8-78E3-459F-9837-0D4618F8FF6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5F5EF6D-8328-40E1-B3EC-3879E55C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8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70F8-78E3-459F-9837-0D4618F8FF6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EF6D-8328-40E1-B3EC-3879E55C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3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70F8-78E3-459F-9837-0D4618F8FF6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EF6D-8328-40E1-B3EC-3879E55C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50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70F8-78E3-459F-9837-0D4618F8FF6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EF6D-8328-40E1-B3EC-3879E55C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00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70F8-78E3-459F-9837-0D4618F8FF6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EF6D-8328-40E1-B3EC-3879E55C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15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70F8-78E3-459F-9837-0D4618F8FF6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EF6D-8328-40E1-B3EC-3879E55C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2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70F8-78E3-459F-9837-0D4618F8FF6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EF6D-8328-40E1-B3EC-3879E55C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56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DFE70F8-78E3-459F-9837-0D4618F8FF6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EF6D-8328-40E1-B3EC-3879E55C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6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DFE70F8-78E3-459F-9837-0D4618F8FF6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EF6D-8328-40E1-B3EC-3879E55C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7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70F8-78E3-459F-9837-0D4618F8FF6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EF6D-8328-40E1-B3EC-3879E55C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70F8-78E3-459F-9837-0D4618F8FF6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EF6D-8328-40E1-B3EC-3879E55C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70F8-78E3-459F-9837-0D4618F8FF6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EF6D-8328-40E1-B3EC-3879E55C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70F8-78E3-459F-9837-0D4618F8FF6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EF6D-8328-40E1-B3EC-3879E55C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7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70F8-78E3-459F-9837-0D4618F8FF6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EF6D-8328-40E1-B3EC-3879E55C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70F8-78E3-459F-9837-0D4618F8FF6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EF6D-8328-40E1-B3EC-3879E55C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0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70F8-78E3-459F-9837-0D4618F8FF6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EF6D-8328-40E1-B3EC-3879E55C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6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70F8-78E3-459F-9837-0D4618F8FF6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EF6D-8328-40E1-B3EC-3879E55C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8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DFE70F8-78E3-459F-9837-0D4618F8FF6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5F5EF6D-8328-40E1-B3EC-3879E55CA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CA4D-28FC-481E-8D62-8FDD74F2C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MongoDB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6ECFD-04DE-4AC6-9F9E-E75D66F4E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Class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4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A9F3-0489-42DF-AE1C-3BEB94A4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49220" cy="706964"/>
          </a:xfrm>
        </p:spPr>
        <p:txBody>
          <a:bodyPr/>
          <a:lstStyle/>
          <a:p>
            <a:r>
              <a:rPr lang="en-IN" dirty="0"/>
              <a:t>MongoDB operation – create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8ECA1-CE63-408D-A6E7-10A9E121C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collection in a database use the command </a:t>
            </a:r>
          </a:p>
          <a:p>
            <a:pPr lvl="1"/>
            <a:r>
              <a:rPr lang="en-IN" dirty="0" err="1"/>
              <a:t>db.createCollection</a:t>
            </a:r>
            <a:r>
              <a:rPr lang="en-IN" dirty="0"/>
              <a:t>(name, options)</a:t>
            </a:r>
          </a:p>
          <a:p>
            <a:r>
              <a:rPr lang="en-IN" dirty="0"/>
              <a:t>Options can include memory size and indexing if you want to specify the memory usage of database.</a:t>
            </a:r>
          </a:p>
          <a:p>
            <a:r>
              <a:rPr lang="en-IN" dirty="0"/>
              <a:t>If successfully created then it returns {‘ok’ : 1}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AE50A-0FB5-450D-87A2-3C5D127D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24" y="4618106"/>
            <a:ext cx="5256351" cy="14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6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3294-B4D2-425B-BA91-7299418C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20281" cy="706964"/>
          </a:xfrm>
        </p:spPr>
        <p:txBody>
          <a:bodyPr/>
          <a:lstStyle/>
          <a:p>
            <a:r>
              <a:rPr lang="en-IN" dirty="0"/>
              <a:t>MongoDB operation – show collections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08D2-3094-4026-A6D9-126BFA33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list all the collections created in a database, use ‘show collections’</a:t>
            </a:r>
          </a:p>
          <a:p>
            <a:r>
              <a:rPr lang="en-IN" dirty="0"/>
              <a:t>Switch to database you want to see collections.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E2DE0-FCEC-4F01-B432-4107C03C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012" y="3786808"/>
            <a:ext cx="2875542" cy="85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0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E622-F7AF-48FE-887D-752C1C16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88976" cy="706964"/>
          </a:xfrm>
        </p:spPr>
        <p:txBody>
          <a:bodyPr/>
          <a:lstStyle/>
          <a:p>
            <a:r>
              <a:rPr lang="en-IN" dirty="0"/>
              <a:t>MongoDB operation – drop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F32DA-4EE8-4279-A73A-69E20DB1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in the same </a:t>
            </a:r>
            <a:r>
              <a:rPr lang="en-IN" dirty="0" err="1"/>
              <a:t>db</a:t>
            </a:r>
            <a:r>
              <a:rPr lang="en-IN" dirty="0"/>
              <a:t> where you have created collection.</a:t>
            </a:r>
          </a:p>
          <a:p>
            <a:r>
              <a:rPr lang="en-IN" dirty="0"/>
              <a:t>Use ‘</a:t>
            </a:r>
            <a:r>
              <a:rPr lang="en-IN" dirty="0" err="1"/>
              <a:t>db.COLLECTION_NAME.drop</a:t>
            </a:r>
            <a:r>
              <a:rPr lang="en-IN" dirty="0"/>
              <a:t>()’</a:t>
            </a:r>
          </a:p>
          <a:p>
            <a:r>
              <a:rPr lang="en-IN" dirty="0"/>
              <a:t>Returns true if successfully deleted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9C28B-1CE0-40E5-9BF7-85332A3F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681" y="4234482"/>
            <a:ext cx="3908637" cy="84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2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87F3-FFA6-457A-9E3B-B760F480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 – starting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F718-CE42-40BA-8948-8A559E10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4904"/>
            <a:ext cx="9261255" cy="409492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Start </a:t>
            </a:r>
            <a:r>
              <a:rPr lang="en-IN" dirty="0" err="1"/>
              <a:t>Mongod</a:t>
            </a:r>
            <a:r>
              <a:rPr lang="en-IN" dirty="0"/>
              <a:t> server</a:t>
            </a:r>
          </a:p>
          <a:p>
            <a:r>
              <a:rPr lang="en-IN" dirty="0"/>
              <a:t>To start the server</a:t>
            </a:r>
          </a:p>
          <a:p>
            <a:pPr lvl="1"/>
            <a:r>
              <a:rPr lang="en-IN" dirty="0"/>
              <a:t>Copy the path of bin folder where </a:t>
            </a:r>
            <a:r>
              <a:rPr lang="en-IN" dirty="0" err="1"/>
              <a:t>mongod</a:t>
            </a:r>
            <a:r>
              <a:rPr lang="en-IN" dirty="0"/>
              <a:t> compass is installed </a:t>
            </a:r>
            <a:r>
              <a:rPr lang="en-IN" dirty="0" err="1"/>
              <a:t>example:‘C</a:t>
            </a:r>
            <a:r>
              <a:rPr lang="en-IN" dirty="0"/>
              <a:t>:\Program Files\MongoDB\Server\4.2\bin’ (Copy </a:t>
            </a:r>
            <a:r>
              <a:rPr lang="en-IN"/>
              <a:t>your bin path)</a:t>
            </a:r>
            <a:endParaRPr lang="en-IN" dirty="0"/>
          </a:p>
          <a:p>
            <a:pPr lvl="1"/>
            <a:r>
              <a:rPr lang="en-IN" dirty="0"/>
              <a:t>Open command prompt</a:t>
            </a:r>
          </a:p>
          <a:p>
            <a:pPr lvl="1"/>
            <a:r>
              <a:rPr lang="en-IN" dirty="0"/>
              <a:t>Type cd ‘C:\Program Files\MongoDB\Server\4.2\bin’ and hit enter</a:t>
            </a:r>
          </a:p>
          <a:p>
            <a:pPr lvl="1"/>
            <a:r>
              <a:rPr lang="en-IN" dirty="0"/>
              <a:t>Type </a:t>
            </a:r>
            <a:r>
              <a:rPr lang="en-IN" dirty="0" err="1"/>
              <a:t>mongod</a:t>
            </a:r>
            <a:r>
              <a:rPr lang="en-IN" dirty="0"/>
              <a:t> and hit enter (You should see a message as below)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If you are getting error try adding a folder in c drive </a:t>
            </a:r>
          </a:p>
          <a:p>
            <a:pPr lvl="2"/>
            <a:r>
              <a:rPr lang="en-IN" dirty="0"/>
              <a:t>Create a folder data </a:t>
            </a:r>
          </a:p>
          <a:p>
            <a:pPr lvl="2"/>
            <a:r>
              <a:rPr lang="en-IN" dirty="0"/>
              <a:t>Under folder data create another sub folder </a:t>
            </a:r>
            <a:r>
              <a:rPr lang="en-IN" dirty="0" err="1"/>
              <a:t>db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Note: Don’t close this command prompt, open a new command prompt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64458-5B28-45F1-8A19-46F29B56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31" y="4661177"/>
            <a:ext cx="5404738" cy="28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8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DEB7-1C70-4A63-89C2-47709634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 – start 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BA4C-B4DD-4754-BFFE-1CCD092C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a new command prompt</a:t>
            </a:r>
          </a:p>
          <a:p>
            <a:r>
              <a:rPr lang="en-IN" dirty="0"/>
              <a:t>Switch to same bin path</a:t>
            </a:r>
          </a:p>
          <a:p>
            <a:pPr lvl="1"/>
            <a:r>
              <a:rPr lang="en-IN" dirty="0"/>
              <a:t>cd ‘C:\Program Files\MongoDB\Server\4.2\bin’ and hit enter</a:t>
            </a:r>
          </a:p>
          <a:p>
            <a:r>
              <a:rPr lang="en-US" dirty="0"/>
              <a:t>Type mongo and hit enter</a:t>
            </a:r>
          </a:p>
          <a:p>
            <a:r>
              <a:rPr lang="en-US" dirty="0"/>
              <a:t>Mongo shell will start</a:t>
            </a:r>
          </a:p>
        </p:txBody>
      </p:sp>
    </p:spTree>
    <p:extLst>
      <p:ext uri="{BB962C8B-B14F-4D97-AF65-F5344CB8AC3E}">
        <p14:creationId xmlns:p14="http://schemas.microsoft.com/office/powerpoint/2010/main" val="762723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41FC-95E1-465F-BB82-191E8E11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A5A9-F5F4-49EE-AB31-66C3A34A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String</a:t>
            </a:r>
          </a:p>
          <a:p>
            <a:r>
              <a:rPr lang="en-IN" dirty="0"/>
              <a:t>Integer</a:t>
            </a:r>
          </a:p>
          <a:p>
            <a:r>
              <a:rPr lang="en-IN" dirty="0"/>
              <a:t>Boolean</a:t>
            </a:r>
          </a:p>
          <a:p>
            <a:r>
              <a:rPr lang="en-IN" dirty="0"/>
              <a:t>Double</a:t>
            </a:r>
          </a:p>
          <a:p>
            <a:r>
              <a:rPr lang="en-IN" dirty="0"/>
              <a:t>Arrays</a:t>
            </a:r>
          </a:p>
          <a:p>
            <a:r>
              <a:rPr lang="en-IN" dirty="0"/>
              <a:t>Timestamp</a:t>
            </a:r>
          </a:p>
          <a:p>
            <a:r>
              <a:rPr lang="en-IN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6945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F425-C51C-4849-BEDA-86129716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F31E-6E8D-47EE-B2E6-9A8DC662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a database named ‘University’</a:t>
            </a:r>
          </a:p>
          <a:p>
            <a:r>
              <a:rPr lang="en-IN" dirty="0"/>
              <a:t>Create collections ‘student’, ‘units’, ‘grades’, ‘faculty’ under it.</a:t>
            </a:r>
          </a:p>
          <a:p>
            <a:r>
              <a:rPr lang="en-IN" dirty="0"/>
              <a:t>Delete collection ‘faculty’</a:t>
            </a:r>
          </a:p>
          <a:p>
            <a:r>
              <a:rPr lang="en-IN" dirty="0"/>
              <a:t>Add a new collection ‘staff’</a:t>
            </a:r>
          </a:p>
          <a:p>
            <a:r>
              <a:rPr lang="en-IN" dirty="0"/>
              <a:t>Show collections</a:t>
            </a:r>
          </a:p>
          <a:p>
            <a:r>
              <a:rPr lang="en-IN" dirty="0"/>
              <a:t>Delete the database ‘University’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Take screenshot of each operation and its result, save it in a document and submit it by Sunday 11Pm.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4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0EC-1FF5-4CE4-AE78-442CE147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69B0-6245-4009-BF02-3671042D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model design</a:t>
            </a:r>
          </a:p>
          <a:p>
            <a:r>
              <a:rPr lang="en-IN" dirty="0"/>
              <a:t>Operations – (Create, drop)</a:t>
            </a:r>
          </a:p>
          <a:p>
            <a:r>
              <a:rPr lang="en-IN" dirty="0"/>
              <a:t>Hands-on</a:t>
            </a:r>
          </a:p>
          <a:p>
            <a:r>
              <a:rPr lang="en-IN" dirty="0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6CE1-1D0F-4CB5-999F-CAB41587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 hierarchy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5ADCB-9656-450A-B02B-BD1588DF890D}"/>
              </a:ext>
            </a:extLst>
          </p:cNvPr>
          <p:cNvSpPr/>
          <p:nvPr/>
        </p:nvSpPr>
        <p:spPr>
          <a:xfrm>
            <a:off x="4608008" y="2888974"/>
            <a:ext cx="1855304" cy="706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6D20226-A38A-4752-AC8D-D4FB6AD7FD6B}"/>
              </a:ext>
            </a:extLst>
          </p:cNvPr>
          <p:cNvSpPr/>
          <p:nvPr/>
        </p:nvSpPr>
        <p:spPr>
          <a:xfrm>
            <a:off x="5427768" y="3595938"/>
            <a:ext cx="215783" cy="490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BB208-57F2-48C2-80CE-2D7714FD01BE}"/>
              </a:ext>
            </a:extLst>
          </p:cNvPr>
          <p:cNvSpPr/>
          <p:nvPr/>
        </p:nvSpPr>
        <p:spPr>
          <a:xfrm>
            <a:off x="4608008" y="4086269"/>
            <a:ext cx="1855304" cy="81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Collections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3F0E884-35C2-4012-AE50-5DF29E4631AE}"/>
              </a:ext>
            </a:extLst>
          </p:cNvPr>
          <p:cNvSpPr/>
          <p:nvPr/>
        </p:nvSpPr>
        <p:spPr>
          <a:xfrm>
            <a:off x="5427767" y="4903304"/>
            <a:ext cx="215783" cy="490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CAAEB-C153-4561-96FE-39D2817BD588}"/>
              </a:ext>
            </a:extLst>
          </p:cNvPr>
          <p:cNvSpPr/>
          <p:nvPr/>
        </p:nvSpPr>
        <p:spPr>
          <a:xfrm>
            <a:off x="4608008" y="5393635"/>
            <a:ext cx="1855304" cy="81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6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1219-CE02-41B5-AC74-ACD34B89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1985-9260-47BA-9F71-34EE2C759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two types of data models</a:t>
            </a:r>
          </a:p>
          <a:p>
            <a:pPr lvl="1"/>
            <a:r>
              <a:rPr lang="en-IN" dirty="0"/>
              <a:t>Embedded data model</a:t>
            </a:r>
          </a:p>
          <a:p>
            <a:pPr lvl="1"/>
            <a:r>
              <a:rPr lang="en-IN" dirty="0"/>
              <a:t>Normalized 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5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C655-F8B1-448E-9E78-3BAB801A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Embedded data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975B-35FF-45B3-A539-47FE26328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the de-normalized data model in which all the related data is embedded in a single document.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22448-CA41-42BA-8F38-DDE66482B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739" y="3429000"/>
            <a:ext cx="5184231" cy="30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418A-AF6B-42B4-ADDF-D4C3B9C3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Normalized data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557B-9E0E-42E2-B501-1DC73B557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sub-documents from a single document, using references. 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6E2C95-2B63-4F7B-93AE-C3C50EE5F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081" y="2984920"/>
            <a:ext cx="5615837" cy="34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0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3274-D6AE-4AC4-A42C-F0E1F531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380524" cy="706964"/>
          </a:xfrm>
        </p:spPr>
        <p:txBody>
          <a:bodyPr/>
          <a:lstStyle/>
          <a:p>
            <a:r>
              <a:rPr lang="en-IN" dirty="0"/>
              <a:t>MongoDB operation – Create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F515-2328-4991-800D-91315AD8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‘Use’ is the command to create a new database in the </a:t>
            </a:r>
            <a:r>
              <a:rPr lang="en-IN" dirty="0" err="1"/>
              <a:t>mongoDB</a:t>
            </a:r>
            <a:r>
              <a:rPr lang="en-IN" dirty="0"/>
              <a:t> server.</a:t>
            </a:r>
          </a:p>
          <a:p>
            <a:r>
              <a:rPr lang="en-IN" dirty="0"/>
              <a:t>If the database exists then the existing database is returned, if the database does not exist then it creates a new database.</a:t>
            </a:r>
          </a:p>
          <a:p>
            <a:r>
              <a:rPr lang="en-IN" dirty="0"/>
              <a:t>Example: ‘use student’ creates a database named ‘student’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073B8-EF48-448B-828F-CF2CFC418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343" y="4587529"/>
            <a:ext cx="3174036" cy="5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8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8F6A-CBF5-4413-95E6-97FD9CF8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 operation – show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AA01-2A9D-44A7-8C84-F1CD873D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list out all the existing databases, use the command ‘show’.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C2DA7-9B84-4FFF-A30E-59ECD54B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826" y="3429000"/>
            <a:ext cx="2748347" cy="188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4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43C9-C06A-4019-95E5-4E98659C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 operation – Drop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C11D-70A4-4D1A-8E35-2FB36169A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delete a database, use the command </a:t>
            </a:r>
            <a:r>
              <a:rPr lang="en-IN" dirty="0" err="1"/>
              <a:t>db.dropDatabase</a:t>
            </a:r>
            <a:r>
              <a:rPr lang="en-IN" dirty="0"/>
              <a:t>().</a:t>
            </a:r>
          </a:p>
          <a:p>
            <a:r>
              <a:rPr lang="en-IN" dirty="0"/>
              <a:t>Make sure to switch to the database you want to delete before using this command.</a:t>
            </a:r>
          </a:p>
          <a:p>
            <a:r>
              <a:rPr lang="en-IN" dirty="0"/>
              <a:t>If successfully dropped then it returns {‘ok’ : 1}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3C15B-1EE6-44D1-B44D-99566C99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434" y="4297846"/>
            <a:ext cx="4603132" cy="101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25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</TotalTime>
  <Words>541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MongoDB</vt:lpstr>
      <vt:lpstr>Topics</vt:lpstr>
      <vt:lpstr>MongoDB hierarchy</vt:lpstr>
      <vt:lpstr>Data model design</vt:lpstr>
      <vt:lpstr>Embedded data model</vt:lpstr>
      <vt:lpstr>Normalized data model</vt:lpstr>
      <vt:lpstr>MongoDB operation – Create database</vt:lpstr>
      <vt:lpstr>MongoDB operation – show database</vt:lpstr>
      <vt:lpstr>MongoDB operation – Drop database</vt:lpstr>
      <vt:lpstr>MongoDB operation – create collection</vt:lpstr>
      <vt:lpstr>MongoDB operation – show collections</vt:lpstr>
      <vt:lpstr>MongoDB operation – drop collection</vt:lpstr>
      <vt:lpstr>Hands on – starting server</vt:lpstr>
      <vt:lpstr>Hands on – start shell</vt:lpstr>
      <vt:lpstr>DataTypes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prashant kulkarni</dc:creator>
  <cp:lastModifiedBy>prashant kulkarni</cp:lastModifiedBy>
  <cp:revision>3</cp:revision>
  <dcterms:created xsi:type="dcterms:W3CDTF">2020-08-07T02:07:20Z</dcterms:created>
  <dcterms:modified xsi:type="dcterms:W3CDTF">2020-08-07T03:17:26Z</dcterms:modified>
</cp:coreProperties>
</file>